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4.jpg" ContentType="image/jpg"/>
  <Override PartName="/ppt/slideLayouts/slideLayout12.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822" r:id="rId4"/>
    <p:sldMasterId id="2147484034" r:id="rId5"/>
    <p:sldMasterId id="2147484037" r:id="rId6"/>
    <p:sldMasterId id="2147484045" r:id="rId7"/>
    <p:sldMasterId id="2147484097" r:id="rId8"/>
  </p:sldMasterIdLst>
  <p:notesMasterIdLst>
    <p:notesMasterId r:id="rId18"/>
  </p:notesMasterIdLst>
  <p:handoutMasterIdLst>
    <p:handoutMasterId r:id="rId19"/>
  </p:handoutMasterIdLst>
  <p:sldIdLst>
    <p:sldId id="2145705525" r:id="rId9"/>
    <p:sldId id="2145705529" r:id="rId10"/>
    <p:sldId id="2145705534" r:id="rId11"/>
    <p:sldId id="2145705533" r:id="rId12"/>
    <p:sldId id="2145705528" r:id="rId13"/>
    <p:sldId id="2145705530" r:id="rId14"/>
    <p:sldId id="2145705532" r:id="rId15"/>
    <p:sldId id="2145705535" r:id="rId16"/>
    <p:sldId id="2145705531" r:id="rId17"/>
  </p:sldIdLst>
  <p:sldSz cx="12198350" cy="6858000"/>
  <p:notesSz cx="6797675" cy="9928225"/>
  <p:custDataLst>
    <p:tags r:id="rId2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09" userDrawn="1">
          <p15:clr>
            <a:srgbClr val="A4A3A4"/>
          </p15:clr>
        </p15:guide>
        <p15:guide id="2" pos="372" userDrawn="1">
          <p15:clr>
            <a:srgbClr val="A4A3A4"/>
          </p15:clr>
        </p15:guide>
        <p15:guide id="3" pos="7312" userDrawn="1">
          <p15:clr>
            <a:srgbClr val="A4A3A4"/>
          </p15:clr>
        </p15:guide>
        <p15:guide id="4" orient="horz" pos="3997" userDrawn="1">
          <p15:clr>
            <a:srgbClr val="A4A3A4"/>
          </p15:clr>
        </p15:guide>
        <p15:guide id="5" orient="horz" pos="176" userDrawn="1">
          <p15:clr>
            <a:srgbClr val="A4A3A4"/>
          </p15:clr>
        </p15:guide>
        <p15:guide id="6" orient="horz" pos="3906"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95"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600"/>
    <a:srgbClr val="2E2E38"/>
    <a:srgbClr val="FFF2CC"/>
    <a:srgbClr val="0D60A0"/>
    <a:srgbClr val="1C1C1C"/>
    <a:srgbClr val="25252B"/>
    <a:srgbClr val="26262C"/>
    <a:srgbClr val="FFFFFF"/>
    <a:srgbClr val="05040A"/>
    <a:srgbClr val="6864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E42942-4087-427E-A3CA-5DBDBFADBEC3}" v="438" dt="2021-11-19T19:38:17.637"/>
    <p1510:client id="{94E8CFAD-F7A8-43AA-9E25-CA3EE6CD1688}" v="1138" dt="2021-11-19T18:02:02.818"/>
    <p1510:client id="{A241D2CC-8332-406C-AE2D-B28BDCCCF9F6}" v="1562" vWet="1564" dt="2021-11-19T19:33:12.255"/>
    <p1510:client id="{E508B3FA-28AA-471E-AAD9-D62A02333102}" v="1620" dt="2021-11-19T19:52:15.3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50" autoAdjust="0"/>
    <p:restoredTop sz="94954" autoAdjust="0"/>
  </p:normalViewPr>
  <p:slideViewPr>
    <p:cSldViewPr snapToGrid="0" snapToObjects="1" showGuides="1">
      <p:cViewPr>
        <p:scale>
          <a:sx n="75" d="100"/>
          <a:sy n="75" d="100"/>
        </p:scale>
        <p:origin x="360" y="-312"/>
      </p:cViewPr>
      <p:guideLst>
        <p:guide orient="horz" pos="709"/>
        <p:guide pos="372"/>
        <p:guide pos="7312"/>
        <p:guide orient="horz" pos="3997"/>
        <p:guide orient="horz" pos="176"/>
        <p:guide orient="horz" pos="3906"/>
      </p:guideLst>
    </p:cSldViewPr>
  </p:slideViewPr>
  <p:outlineViewPr>
    <p:cViewPr>
      <p:scale>
        <a:sx n="33" d="100"/>
        <a:sy n="33" d="100"/>
      </p:scale>
      <p:origin x="0" y="-7090"/>
    </p:cViewPr>
  </p:outlineViewPr>
  <p:notesTextViewPr>
    <p:cViewPr>
      <p:scale>
        <a:sx n="50" d="100"/>
        <a:sy n="50" d="100"/>
      </p:scale>
      <p:origin x="0" y="0"/>
    </p:cViewPr>
  </p:notesTextViewPr>
  <p:sorterViewPr>
    <p:cViewPr>
      <p:scale>
        <a:sx n="97" d="100"/>
        <a:sy n="97" d="100"/>
      </p:scale>
      <p:origin x="0" y="-8712"/>
    </p:cViewPr>
  </p:sorterViewPr>
  <p:notesViewPr>
    <p:cSldViewPr snapToGrid="0" snapToObjects="1" showGuides="1">
      <p:cViewPr varScale="1">
        <p:scale>
          <a:sx n="80" d="100"/>
          <a:sy n="80" d="100"/>
        </p:scale>
        <p:origin x="-2004" y="-96"/>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notesMaster" Target="notesMasters/notesMaster1.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FE54FC-AC95-436A-8678-89E1CF08B6E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7545C95-D737-4DCE-B884-830BE96A93BE}">
      <dgm:prSet phldrT="[Text]" custT="1"/>
      <dgm:spPr/>
      <dgm:t>
        <a:bodyPr/>
        <a:lstStyle/>
        <a:p>
          <a:r>
            <a:rPr lang="en-US" sz="1400" b="1" dirty="0"/>
            <a:t>Recycling a can or bottle</a:t>
          </a:r>
        </a:p>
      </dgm:t>
    </dgm:pt>
    <dgm:pt modelId="{9E4831BB-CD47-4580-BC16-FAB9EA8E7DEF}" type="parTrans" cxnId="{C3D9EBB6-FABA-480A-9570-5D09C667313D}">
      <dgm:prSet/>
      <dgm:spPr/>
      <dgm:t>
        <a:bodyPr/>
        <a:lstStyle/>
        <a:p>
          <a:endParaRPr lang="en-US"/>
        </a:p>
      </dgm:t>
    </dgm:pt>
    <dgm:pt modelId="{FC0863EE-5B92-42ED-AFB4-AB0C22AD9877}" type="sibTrans" cxnId="{C3D9EBB6-FABA-480A-9570-5D09C667313D}">
      <dgm:prSet/>
      <dgm:spPr/>
      <dgm:t>
        <a:bodyPr/>
        <a:lstStyle/>
        <a:p>
          <a:endParaRPr lang="en-US"/>
        </a:p>
      </dgm:t>
    </dgm:pt>
    <dgm:pt modelId="{BFC5D4C1-F7BE-4730-B763-EE6D7CB7BA8A}">
      <dgm:prSet phldrT="[Text]" custT="1"/>
      <dgm:spPr/>
      <dgm:t>
        <a:bodyPr/>
        <a:lstStyle/>
        <a:p>
          <a:r>
            <a:rPr lang="en-US" sz="1400" b="1" dirty="0"/>
            <a:t>Filling up a reusable water bottle</a:t>
          </a:r>
        </a:p>
      </dgm:t>
    </dgm:pt>
    <dgm:pt modelId="{999C74AC-2F9D-4EC6-B493-72FF0940A21C}" type="parTrans" cxnId="{979D6DF7-4A3A-4EE5-8D19-A8ED9E9A3A8B}">
      <dgm:prSet/>
      <dgm:spPr/>
      <dgm:t>
        <a:bodyPr/>
        <a:lstStyle/>
        <a:p>
          <a:endParaRPr lang="en-US"/>
        </a:p>
      </dgm:t>
    </dgm:pt>
    <dgm:pt modelId="{762A0734-2C62-41DD-80CA-12ACCAADB14D}" type="sibTrans" cxnId="{979D6DF7-4A3A-4EE5-8D19-A8ED9E9A3A8B}">
      <dgm:prSet/>
      <dgm:spPr/>
      <dgm:t>
        <a:bodyPr/>
        <a:lstStyle/>
        <a:p>
          <a:endParaRPr lang="en-US"/>
        </a:p>
      </dgm:t>
    </dgm:pt>
    <dgm:pt modelId="{229710B9-8243-459B-B361-61BDB0C97867}">
      <dgm:prSet phldrT="[Text]" custT="1"/>
      <dgm:spPr/>
      <dgm:t>
        <a:bodyPr/>
        <a:lstStyle/>
        <a:p>
          <a:r>
            <a:rPr lang="en-US" sz="1400" b="1" dirty="0"/>
            <a:t>Recycling cardboard</a:t>
          </a:r>
        </a:p>
      </dgm:t>
    </dgm:pt>
    <dgm:pt modelId="{19523183-196C-466F-8C5C-0A87CA6DBBC3}" type="parTrans" cxnId="{209A27AE-1712-4405-AA25-337536FFAAA1}">
      <dgm:prSet/>
      <dgm:spPr/>
      <dgm:t>
        <a:bodyPr/>
        <a:lstStyle/>
        <a:p>
          <a:endParaRPr lang="en-US"/>
        </a:p>
      </dgm:t>
    </dgm:pt>
    <dgm:pt modelId="{CFF6B0C2-614C-41A8-ABA8-C1803FE677DC}" type="sibTrans" cxnId="{209A27AE-1712-4405-AA25-337536FFAAA1}">
      <dgm:prSet/>
      <dgm:spPr/>
      <dgm:t>
        <a:bodyPr/>
        <a:lstStyle/>
        <a:p>
          <a:endParaRPr lang="en-US"/>
        </a:p>
      </dgm:t>
    </dgm:pt>
    <dgm:pt modelId="{B18F8846-EA55-446A-8677-08B47A4D2F90}">
      <dgm:prSet phldrT="[Text]" custT="1"/>
      <dgm:spPr/>
      <dgm:t>
        <a:bodyPr/>
        <a:lstStyle/>
        <a:p>
          <a:r>
            <a:rPr lang="en-US" sz="1400" b="1" dirty="0"/>
            <a:t>Recycling large items (mattresses, tires, electronics)</a:t>
          </a:r>
        </a:p>
      </dgm:t>
    </dgm:pt>
    <dgm:pt modelId="{DD8BE807-BA7D-43FB-9876-FB1CC303F9B8}" type="parTrans" cxnId="{F8A104BE-2B8B-4DD7-BD99-04557A69F33A}">
      <dgm:prSet/>
      <dgm:spPr/>
      <dgm:t>
        <a:bodyPr/>
        <a:lstStyle/>
        <a:p>
          <a:endParaRPr lang="en-US"/>
        </a:p>
      </dgm:t>
    </dgm:pt>
    <dgm:pt modelId="{0459B61A-56F8-40DE-9804-42D8CF31EF85}" type="sibTrans" cxnId="{F8A104BE-2B8B-4DD7-BD99-04557A69F33A}">
      <dgm:prSet/>
      <dgm:spPr/>
      <dgm:t>
        <a:bodyPr/>
        <a:lstStyle/>
        <a:p>
          <a:endParaRPr lang="en-US"/>
        </a:p>
      </dgm:t>
    </dgm:pt>
    <dgm:pt modelId="{09E93484-5DE8-400D-87C5-491646EFC982}">
      <dgm:prSet phldrT="[Text]" custT="1"/>
      <dgm:spPr/>
      <dgm:t>
        <a:bodyPr/>
        <a:lstStyle/>
        <a:p>
          <a:r>
            <a:rPr lang="en-US" sz="1400" b="1" dirty="0"/>
            <a:t>Recycling paper</a:t>
          </a:r>
        </a:p>
      </dgm:t>
    </dgm:pt>
    <dgm:pt modelId="{952A08B0-0BA1-4D31-AAAD-C30897A76253}" type="parTrans" cxnId="{0090D794-DFE0-4A8D-92AE-3635DE16B686}">
      <dgm:prSet/>
      <dgm:spPr/>
      <dgm:t>
        <a:bodyPr/>
        <a:lstStyle/>
        <a:p>
          <a:endParaRPr lang="en-US"/>
        </a:p>
      </dgm:t>
    </dgm:pt>
    <dgm:pt modelId="{B210E095-6EB6-4B6C-817B-3B4B603ACCC7}" type="sibTrans" cxnId="{0090D794-DFE0-4A8D-92AE-3635DE16B686}">
      <dgm:prSet/>
      <dgm:spPr/>
      <dgm:t>
        <a:bodyPr/>
        <a:lstStyle/>
        <a:p>
          <a:endParaRPr lang="en-US"/>
        </a:p>
      </dgm:t>
    </dgm:pt>
    <dgm:pt modelId="{0424E31E-D4CA-4E61-B7F2-A2D76B230A03}">
      <dgm:prSet phldrT="[Text]" custT="1"/>
      <dgm:spPr/>
      <dgm:t>
        <a:bodyPr/>
        <a:lstStyle/>
        <a:p>
          <a:r>
            <a:rPr lang="en-US" sz="1400" b="1"/>
            <a:t>Signing </a:t>
          </a:r>
          <a:r>
            <a:rPr lang="en-US" sz="1400" b="1" dirty="0"/>
            <a:t>up for e-billing</a:t>
          </a:r>
        </a:p>
      </dgm:t>
    </dgm:pt>
    <dgm:pt modelId="{5E704B3D-2D13-40BD-A38A-165EE8718AC1}" type="parTrans" cxnId="{736B7EAA-52DF-4E21-8A43-4C6550B897E5}">
      <dgm:prSet/>
      <dgm:spPr/>
      <dgm:t>
        <a:bodyPr/>
        <a:lstStyle/>
        <a:p>
          <a:endParaRPr lang="en-US"/>
        </a:p>
      </dgm:t>
    </dgm:pt>
    <dgm:pt modelId="{E020D26F-E88B-4A5C-B98E-BCF95ECAC656}" type="sibTrans" cxnId="{736B7EAA-52DF-4E21-8A43-4C6550B897E5}">
      <dgm:prSet/>
      <dgm:spPr/>
      <dgm:t>
        <a:bodyPr/>
        <a:lstStyle/>
        <a:p>
          <a:endParaRPr lang="en-US"/>
        </a:p>
      </dgm:t>
    </dgm:pt>
    <dgm:pt modelId="{E965F9DD-2DF9-4694-BC97-7087687AD9B2}" type="pres">
      <dgm:prSet presAssocID="{5CFE54FC-AC95-436A-8678-89E1CF08B6E8}" presName="linear" presStyleCnt="0">
        <dgm:presLayoutVars>
          <dgm:animLvl val="lvl"/>
          <dgm:resizeHandles val="exact"/>
        </dgm:presLayoutVars>
      </dgm:prSet>
      <dgm:spPr/>
    </dgm:pt>
    <dgm:pt modelId="{06DA0A42-7CB0-4A7E-AD80-C18D3F838D9D}" type="pres">
      <dgm:prSet presAssocID="{F7545C95-D737-4DCE-B884-830BE96A93BE}" presName="parentText" presStyleLbl="node1" presStyleIdx="0" presStyleCnt="6">
        <dgm:presLayoutVars>
          <dgm:chMax val="0"/>
          <dgm:bulletEnabled val="1"/>
        </dgm:presLayoutVars>
      </dgm:prSet>
      <dgm:spPr/>
    </dgm:pt>
    <dgm:pt modelId="{CF40FBBE-992F-44EC-B88C-ECBD67085D81}" type="pres">
      <dgm:prSet presAssocID="{FC0863EE-5B92-42ED-AFB4-AB0C22AD9877}" presName="spacer" presStyleCnt="0"/>
      <dgm:spPr/>
    </dgm:pt>
    <dgm:pt modelId="{2746BF80-17F2-4D5F-912D-B0F1E634C981}" type="pres">
      <dgm:prSet presAssocID="{09E93484-5DE8-400D-87C5-491646EFC982}" presName="parentText" presStyleLbl="node1" presStyleIdx="1" presStyleCnt="6">
        <dgm:presLayoutVars>
          <dgm:chMax val="0"/>
          <dgm:bulletEnabled val="1"/>
        </dgm:presLayoutVars>
      </dgm:prSet>
      <dgm:spPr/>
    </dgm:pt>
    <dgm:pt modelId="{1D378431-939A-4368-A6E0-75704904AEAA}" type="pres">
      <dgm:prSet presAssocID="{B210E095-6EB6-4B6C-817B-3B4B603ACCC7}" presName="spacer" presStyleCnt="0"/>
      <dgm:spPr/>
    </dgm:pt>
    <dgm:pt modelId="{C3D1EDCF-C575-41AA-BE72-A56873101F56}" type="pres">
      <dgm:prSet presAssocID="{BFC5D4C1-F7BE-4730-B763-EE6D7CB7BA8A}" presName="parentText" presStyleLbl="node1" presStyleIdx="2" presStyleCnt="6">
        <dgm:presLayoutVars>
          <dgm:chMax val="0"/>
          <dgm:bulletEnabled val="1"/>
        </dgm:presLayoutVars>
      </dgm:prSet>
      <dgm:spPr/>
    </dgm:pt>
    <dgm:pt modelId="{C9FAF7DC-9B11-44CC-9B08-B897EF0A84EE}" type="pres">
      <dgm:prSet presAssocID="{762A0734-2C62-41DD-80CA-12ACCAADB14D}" presName="spacer" presStyleCnt="0"/>
      <dgm:spPr/>
    </dgm:pt>
    <dgm:pt modelId="{8424B494-1946-42EF-A5E5-C4D95D166308}" type="pres">
      <dgm:prSet presAssocID="{229710B9-8243-459B-B361-61BDB0C97867}" presName="parentText" presStyleLbl="node1" presStyleIdx="3" presStyleCnt="6">
        <dgm:presLayoutVars>
          <dgm:chMax val="0"/>
          <dgm:bulletEnabled val="1"/>
        </dgm:presLayoutVars>
      </dgm:prSet>
      <dgm:spPr/>
    </dgm:pt>
    <dgm:pt modelId="{72C206E0-8ABE-4702-A632-E59DF759C8DC}" type="pres">
      <dgm:prSet presAssocID="{CFF6B0C2-614C-41A8-ABA8-C1803FE677DC}" presName="spacer" presStyleCnt="0"/>
      <dgm:spPr/>
    </dgm:pt>
    <dgm:pt modelId="{522E73DA-81C7-4917-B612-FD16A2FF2EB9}" type="pres">
      <dgm:prSet presAssocID="{0424E31E-D4CA-4E61-B7F2-A2D76B230A03}" presName="parentText" presStyleLbl="node1" presStyleIdx="4" presStyleCnt="6">
        <dgm:presLayoutVars>
          <dgm:chMax val="0"/>
          <dgm:bulletEnabled val="1"/>
        </dgm:presLayoutVars>
      </dgm:prSet>
      <dgm:spPr/>
    </dgm:pt>
    <dgm:pt modelId="{95DB2CD4-4BA4-4F6D-9503-AD9785DFCCA6}" type="pres">
      <dgm:prSet presAssocID="{E020D26F-E88B-4A5C-B98E-BCF95ECAC656}" presName="spacer" presStyleCnt="0"/>
      <dgm:spPr/>
    </dgm:pt>
    <dgm:pt modelId="{408C84D4-88BC-4FAD-B268-B0DAB87CAC87}" type="pres">
      <dgm:prSet presAssocID="{B18F8846-EA55-446A-8677-08B47A4D2F90}" presName="parentText" presStyleLbl="node1" presStyleIdx="5" presStyleCnt="6">
        <dgm:presLayoutVars>
          <dgm:chMax val="0"/>
          <dgm:bulletEnabled val="1"/>
        </dgm:presLayoutVars>
      </dgm:prSet>
      <dgm:spPr/>
    </dgm:pt>
  </dgm:ptLst>
  <dgm:cxnLst>
    <dgm:cxn modelId="{E4C97C41-1D71-42C1-91CD-EB94693B46F7}" type="presOf" srcId="{09E93484-5DE8-400D-87C5-491646EFC982}" destId="{2746BF80-17F2-4D5F-912D-B0F1E634C981}" srcOrd="0" destOrd="0" presId="urn:microsoft.com/office/officeart/2005/8/layout/vList2"/>
    <dgm:cxn modelId="{0A27FE6C-91E8-422A-AE54-998012F2C070}" type="presOf" srcId="{B18F8846-EA55-446A-8677-08B47A4D2F90}" destId="{408C84D4-88BC-4FAD-B268-B0DAB87CAC87}" srcOrd="0" destOrd="0" presId="urn:microsoft.com/office/officeart/2005/8/layout/vList2"/>
    <dgm:cxn modelId="{0D1F427C-8BFB-4E8E-9682-439D4C15CF85}" type="presOf" srcId="{BFC5D4C1-F7BE-4730-B763-EE6D7CB7BA8A}" destId="{C3D1EDCF-C575-41AA-BE72-A56873101F56}" srcOrd="0" destOrd="0" presId="urn:microsoft.com/office/officeart/2005/8/layout/vList2"/>
    <dgm:cxn modelId="{F912A37C-3FA9-442D-9632-1A50F6AE7022}" type="presOf" srcId="{F7545C95-D737-4DCE-B884-830BE96A93BE}" destId="{06DA0A42-7CB0-4A7E-AD80-C18D3F838D9D}" srcOrd="0" destOrd="0" presId="urn:microsoft.com/office/officeart/2005/8/layout/vList2"/>
    <dgm:cxn modelId="{6AE73C89-E9B4-43CB-9DC2-262EB9959B50}" type="presOf" srcId="{0424E31E-D4CA-4E61-B7F2-A2D76B230A03}" destId="{522E73DA-81C7-4917-B612-FD16A2FF2EB9}" srcOrd="0" destOrd="0" presId="urn:microsoft.com/office/officeart/2005/8/layout/vList2"/>
    <dgm:cxn modelId="{0090D794-DFE0-4A8D-92AE-3635DE16B686}" srcId="{5CFE54FC-AC95-436A-8678-89E1CF08B6E8}" destId="{09E93484-5DE8-400D-87C5-491646EFC982}" srcOrd="1" destOrd="0" parTransId="{952A08B0-0BA1-4D31-AAAD-C30897A76253}" sibTransId="{B210E095-6EB6-4B6C-817B-3B4B603ACCC7}"/>
    <dgm:cxn modelId="{736B7EAA-52DF-4E21-8A43-4C6550B897E5}" srcId="{5CFE54FC-AC95-436A-8678-89E1CF08B6E8}" destId="{0424E31E-D4CA-4E61-B7F2-A2D76B230A03}" srcOrd="4" destOrd="0" parTransId="{5E704B3D-2D13-40BD-A38A-165EE8718AC1}" sibTransId="{E020D26F-E88B-4A5C-B98E-BCF95ECAC656}"/>
    <dgm:cxn modelId="{209A27AE-1712-4405-AA25-337536FFAAA1}" srcId="{5CFE54FC-AC95-436A-8678-89E1CF08B6E8}" destId="{229710B9-8243-459B-B361-61BDB0C97867}" srcOrd="3" destOrd="0" parTransId="{19523183-196C-466F-8C5C-0A87CA6DBBC3}" sibTransId="{CFF6B0C2-614C-41A8-ABA8-C1803FE677DC}"/>
    <dgm:cxn modelId="{C3D9EBB6-FABA-480A-9570-5D09C667313D}" srcId="{5CFE54FC-AC95-436A-8678-89E1CF08B6E8}" destId="{F7545C95-D737-4DCE-B884-830BE96A93BE}" srcOrd="0" destOrd="0" parTransId="{9E4831BB-CD47-4580-BC16-FAB9EA8E7DEF}" sibTransId="{FC0863EE-5B92-42ED-AFB4-AB0C22AD9877}"/>
    <dgm:cxn modelId="{F8A104BE-2B8B-4DD7-BD99-04557A69F33A}" srcId="{5CFE54FC-AC95-436A-8678-89E1CF08B6E8}" destId="{B18F8846-EA55-446A-8677-08B47A4D2F90}" srcOrd="5" destOrd="0" parTransId="{DD8BE807-BA7D-43FB-9876-FB1CC303F9B8}" sibTransId="{0459B61A-56F8-40DE-9804-42D8CF31EF85}"/>
    <dgm:cxn modelId="{FD7C4CE0-CF31-40C4-8196-9833A0F4258A}" type="presOf" srcId="{229710B9-8243-459B-B361-61BDB0C97867}" destId="{8424B494-1946-42EF-A5E5-C4D95D166308}" srcOrd="0" destOrd="0" presId="urn:microsoft.com/office/officeart/2005/8/layout/vList2"/>
    <dgm:cxn modelId="{BF2A10E1-D562-400A-8134-5A91FE707EA3}" type="presOf" srcId="{5CFE54FC-AC95-436A-8678-89E1CF08B6E8}" destId="{E965F9DD-2DF9-4694-BC97-7087687AD9B2}" srcOrd="0" destOrd="0" presId="urn:microsoft.com/office/officeart/2005/8/layout/vList2"/>
    <dgm:cxn modelId="{979D6DF7-4A3A-4EE5-8D19-A8ED9E9A3A8B}" srcId="{5CFE54FC-AC95-436A-8678-89E1CF08B6E8}" destId="{BFC5D4C1-F7BE-4730-B763-EE6D7CB7BA8A}" srcOrd="2" destOrd="0" parTransId="{999C74AC-2F9D-4EC6-B493-72FF0940A21C}" sibTransId="{762A0734-2C62-41DD-80CA-12ACCAADB14D}"/>
    <dgm:cxn modelId="{51453E98-1E89-4042-BD33-F891278D4379}" type="presParOf" srcId="{E965F9DD-2DF9-4694-BC97-7087687AD9B2}" destId="{06DA0A42-7CB0-4A7E-AD80-C18D3F838D9D}" srcOrd="0" destOrd="0" presId="urn:microsoft.com/office/officeart/2005/8/layout/vList2"/>
    <dgm:cxn modelId="{41957A7E-5DD4-4B9A-8AB1-19D1F48274C3}" type="presParOf" srcId="{E965F9DD-2DF9-4694-BC97-7087687AD9B2}" destId="{CF40FBBE-992F-44EC-B88C-ECBD67085D81}" srcOrd="1" destOrd="0" presId="urn:microsoft.com/office/officeart/2005/8/layout/vList2"/>
    <dgm:cxn modelId="{3A7B065F-0CE5-4132-BFC5-51F55BB8750A}" type="presParOf" srcId="{E965F9DD-2DF9-4694-BC97-7087687AD9B2}" destId="{2746BF80-17F2-4D5F-912D-B0F1E634C981}" srcOrd="2" destOrd="0" presId="urn:microsoft.com/office/officeart/2005/8/layout/vList2"/>
    <dgm:cxn modelId="{6EAC91D9-5B7F-413D-99F9-46FE26E7B906}" type="presParOf" srcId="{E965F9DD-2DF9-4694-BC97-7087687AD9B2}" destId="{1D378431-939A-4368-A6E0-75704904AEAA}" srcOrd="3" destOrd="0" presId="urn:microsoft.com/office/officeart/2005/8/layout/vList2"/>
    <dgm:cxn modelId="{E0049187-BD60-4399-A1A8-1606F29EB94D}" type="presParOf" srcId="{E965F9DD-2DF9-4694-BC97-7087687AD9B2}" destId="{C3D1EDCF-C575-41AA-BE72-A56873101F56}" srcOrd="4" destOrd="0" presId="urn:microsoft.com/office/officeart/2005/8/layout/vList2"/>
    <dgm:cxn modelId="{9F0C3B92-B2BA-4FEB-A193-6201D58332A5}" type="presParOf" srcId="{E965F9DD-2DF9-4694-BC97-7087687AD9B2}" destId="{C9FAF7DC-9B11-44CC-9B08-B897EF0A84EE}" srcOrd="5" destOrd="0" presId="urn:microsoft.com/office/officeart/2005/8/layout/vList2"/>
    <dgm:cxn modelId="{16AB65DF-5FA7-4CA6-B2B7-D8688EA8CDB0}" type="presParOf" srcId="{E965F9DD-2DF9-4694-BC97-7087687AD9B2}" destId="{8424B494-1946-42EF-A5E5-C4D95D166308}" srcOrd="6" destOrd="0" presId="urn:microsoft.com/office/officeart/2005/8/layout/vList2"/>
    <dgm:cxn modelId="{0A2BDB7E-5CB3-4F92-B5FC-C28D58332D76}" type="presParOf" srcId="{E965F9DD-2DF9-4694-BC97-7087687AD9B2}" destId="{72C206E0-8ABE-4702-A632-E59DF759C8DC}" srcOrd="7" destOrd="0" presId="urn:microsoft.com/office/officeart/2005/8/layout/vList2"/>
    <dgm:cxn modelId="{6CCCA620-0BE3-4AA7-914E-5CF4F61CD390}" type="presParOf" srcId="{E965F9DD-2DF9-4694-BC97-7087687AD9B2}" destId="{522E73DA-81C7-4917-B612-FD16A2FF2EB9}" srcOrd="8" destOrd="0" presId="urn:microsoft.com/office/officeart/2005/8/layout/vList2"/>
    <dgm:cxn modelId="{3C1C6857-14B3-4988-ABA0-656E145B05F6}" type="presParOf" srcId="{E965F9DD-2DF9-4694-BC97-7087687AD9B2}" destId="{95DB2CD4-4BA4-4F6D-9503-AD9785DFCCA6}" srcOrd="9" destOrd="0" presId="urn:microsoft.com/office/officeart/2005/8/layout/vList2"/>
    <dgm:cxn modelId="{037774DF-8EF8-49A0-B661-47CE40F105EA}" type="presParOf" srcId="{E965F9DD-2DF9-4694-BC97-7087687AD9B2}" destId="{408C84D4-88BC-4FAD-B268-B0DAB87CAC87}"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DA0A42-7CB0-4A7E-AD80-C18D3F838D9D}">
      <dsp:nvSpPr>
        <dsp:cNvPr id="0" name=""/>
        <dsp:cNvSpPr/>
      </dsp:nvSpPr>
      <dsp:spPr>
        <a:xfrm>
          <a:off x="0" y="8930"/>
          <a:ext cx="9977967" cy="6926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Recycling a can or bottle</a:t>
          </a:r>
        </a:p>
      </dsp:txBody>
      <dsp:txXfrm>
        <a:off x="33812" y="42742"/>
        <a:ext cx="9910343" cy="625016"/>
      </dsp:txXfrm>
    </dsp:sp>
    <dsp:sp modelId="{2746BF80-17F2-4D5F-912D-B0F1E634C981}">
      <dsp:nvSpPr>
        <dsp:cNvPr id="0" name=""/>
        <dsp:cNvSpPr/>
      </dsp:nvSpPr>
      <dsp:spPr>
        <a:xfrm>
          <a:off x="0" y="808130"/>
          <a:ext cx="9977967" cy="6926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Recycling paper</a:t>
          </a:r>
        </a:p>
      </dsp:txBody>
      <dsp:txXfrm>
        <a:off x="33812" y="841942"/>
        <a:ext cx="9910343" cy="625016"/>
      </dsp:txXfrm>
    </dsp:sp>
    <dsp:sp modelId="{C3D1EDCF-C575-41AA-BE72-A56873101F56}">
      <dsp:nvSpPr>
        <dsp:cNvPr id="0" name=""/>
        <dsp:cNvSpPr/>
      </dsp:nvSpPr>
      <dsp:spPr>
        <a:xfrm>
          <a:off x="0" y="1607330"/>
          <a:ext cx="9977967" cy="6926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Filling up a reusable water bottle</a:t>
          </a:r>
        </a:p>
      </dsp:txBody>
      <dsp:txXfrm>
        <a:off x="33812" y="1641142"/>
        <a:ext cx="9910343" cy="625016"/>
      </dsp:txXfrm>
    </dsp:sp>
    <dsp:sp modelId="{8424B494-1946-42EF-A5E5-C4D95D166308}">
      <dsp:nvSpPr>
        <dsp:cNvPr id="0" name=""/>
        <dsp:cNvSpPr/>
      </dsp:nvSpPr>
      <dsp:spPr>
        <a:xfrm>
          <a:off x="0" y="2406530"/>
          <a:ext cx="9977967" cy="6926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Recycling cardboard</a:t>
          </a:r>
        </a:p>
      </dsp:txBody>
      <dsp:txXfrm>
        <a:off x="33812" y="2440342"/>
        <a:ext cx="9910343" cy="625016"/>
      </dsp:txXfrm>
    </dsp:sp>
    <dsp:sp modelId="{522E73DA-81C7-4917-B612-FD16A2FF2EB9}">
      <dsp:nvSpPr>
        <dsp:cNvPr id="0" name=""/>
        <dsp:cNvSpPr/>
      </dsp:nvSpPr>
      <dsp:spPr>
        <a:xfrm>
          <a:off x="0" y="3205730"/>
          <a:ext cx="9977967" cy="6926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Signing </a:t>
          </a:r>
          <a:r>
            <a:rPr lang="en-US" sz="1400" b="1" kern="1200" dirty="0"/>
            <a:t>up for e-billing</a:t>
          </a:r>
        </a:p>
      </dsp:txBody>
      <dsp:txXfrm>
        <a:off x="33812" y="3239542"/>
        <a:ext cx="9910343" cy="625016"/>
      </dsp:txXfrm>
    </dsp:sp>
    <dsp:sp modelId="{408C84D4-88BC-4FAD-B268-B0DAB87CAC87}">
      <dsp:nvSpPr>
        <dsp:cNvPr id="0" name=""/>
        <dsp:cNvSpPr/>
      </dsp:nvSpPr>
      <dsp:spPr>
        <a:xfrm>
          <a:off x="0" y="4004930"/>
          <a:ext cx="9977967" cy="6926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Recycling large items (mattresses, tires, electronics)</a:t>
          </a:r>
        </a:p>
      </dsp:txBody>
      <dsp:txXfrm>
        <a:off x="33812" y="4038742"/>
        <a:ext cx="9910343" cy="62501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2"/>
          </a:xfrm>
          <a:prstGeom prst="rect">
            <a:avLst/>
          </a:prstGeom>
        </p:spPr>
        <p:txBody>
          <a:bodyPr vert="horz" lIns="92492" tIns="46246" rIns="92492" bIns="46246" rtlCol="0"/>
          <a:lstStyle>
            <a:lvl1pPr algn="l">
              <a:defRPr sz="1200"/>
            </a:lvl1pPr>
          </a:lstStyle>
          <a:p>
            <a:endParaRPr lang="en-GB" dirty="0">
              <a:latin typeface="Arial" pitchFamily="34" charset="0"/>
            </a:endParaRPr>
          </a:p>
        </p:txBody>
      </p:sp>
      <p:sp>
        <p:nvSpPr>
          <p:cNvPr id="3" name="Date Placeholder 2"/>
          <p:cNvSpPr>
            <a:spLocks noGrp="1"/>
          </p:cNvSpPr>
          <p:nvPr>
            <p:ph type="dt" sz="quarter" idx="1"/>
          </p:nvPr>
        </p:nvSpPr>
        <p:spPr>
          <a:xfrm>
            <a:off x="3850444" y="0"/>
            <a:ext cx="2945659" cy="496412"/>
          </a:xfrm>
          <a:prstGeom prst="rect">
            <a:avLst/>
          </a:prstGeom>
        </p:spPr>
        <p:txBody>
          <a:bodyPr vert="horz" lIns="92492" tIns="46246" rIns="92492" bIns="46246" rtlCol="0"/>
          <a:lstStyle>
            <a:lvl1pPr algn="r">
              <a:defRPr sz="1200"/>
            </a:lvl1pPr>
          </a:lstStyle>
          <a:p>
            <a:fld id="{75A85089-C692-4DEA-AC49-04CF34D4FE14}" type="datetimeFigureOut">
              <a:rPr lang="en-GB" smtClean="0">
                <a:latin typeface="Arial" pitchFamily="34" charset="0"/>
              </a:rPr>
              <a:pPr/>
              <a:t>18/11/2021</a:t>
            </a:fld>
            <a:endParaRPr lang="en-GB" dirty="0">
              <a:latin typeface="Arial" pitchFamily="34" charset="0"/>
            </a:endParaRPr>
          </a:p>
        </p:txBody>
      </p:sp>
      <p:sp>
        <p:nvSpPr>
          <p:cNvPr id="4" name="Footer Placeholder 3"/>
          <p:cNvSpPr>
            <a:spLocks noGrp="1"/>
          </p:cNvSpPr>
          <p:nvPr>
            <p:ph type="ftr" sz="quarter" idx="2"/>
          </p:nvPr>
        </p:nvSpPr>
        <p:spPr>
          <a:xfrm>
            <a:off x="0" y="9430090"/>
            <a:ext cx="2945659" cy="496412"/>
          </a:xfrm>
          <a:prstGeom prst="rect">
            <a:avLst/>
          </a:prstGeom>
        </p:spPr>
        <p:txBody>
          <a:bodyPr vert="horz" lIns="92492" tIns="46246" rIns="92492" bIns="46246" rtlCol="0" anchor="b"/>
          <a:lstStyle>
            <a:lvl1pPr algn="l">
              <a:defRPr sz="1200"/>
            </a:lvl1pPr>
          </a:lstStyle>
          <a:p>
            <a:endParaRPr lang="en-GB" dirty="0">
              <a:latin typeface="Arial" pitchFamily="34" charset="0"/>
            </a:endParaRPr>
          </a:p>
        </p:txBody>
      </p:sp>
      <p:sp>
        <p:nvSpPr>
          <p:cNvPr id="5" name="Slide Number Placeholder 4"/>
          <p:cNvSpPr>
            <a:spLocks noGrp="1"/>
          </p:cNvSpPr>
          <p:nvPr>
            <p:ph type="sldNum" sz="quarter" idx="3"/>
          </p:nvPr>
        </p:nvSpPr>
        <p:spPr>
          <a:xfrm>
            <a:off x="3850444" y="9430090"/>
            <a:ext cx="2945659" cy="496412"/>
          </a:xfrm>
          <a:prstGeom prst="rect">
            <a:avLst/>
          </a:prstGeom>
        </p:spPr>
        <p:txBody>
          <a:bodyPr vert="horz" lIns="92492" tIns="46246" rIns="92492" bIns="46246" rtlCol="0" anchor="b"/>
          <a:lstStyle>
            <a:lvl1pPr algn="r">
              <a:defRPr sz="1200"/>
            </a:lvl1pPr>
          </a:lstStyle>
          <a:p>
            <a:fld id="{D3A5C721-4BB5-4DB6-AD65-4BA2A62B05B6}" type="slidenum">
              <a:rPr lang="en-GB" smtClean="0">
                <a:latin typeface="Arial" pitchFamily="34" charset="0"/>
              </a:rPr>
              <a:pPr/>
              <a:t>‹#›</a:t>
            </a:fld>
            <a:endParaRPr lang="en-GB" dirty="0">
              <a:latin typeface="Arial" pitchFamily="34" charset="0"/>
            </a:endParaRPr>
          </a:p>
        </p:txBody>
      </p:sp>
    </p:spTree>
    <p:extLst>
      <p:ext uri="{BB962C8B-B14F-4D97-AF65-F5344CB8AC3E}">
        <p14:creationId xmlns:p14="http://schemas.microsoft.com/office/powerpoint/2010/main" val="1991632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2"/>
          </a:xfrm>
          <a:prstGeom prst="rect">
            <a:avLst/>
          </a:prstGeom>
        </p:spPr>
        <p:txBody>
          <a:bodyPr vert="horz" lIns="92492" tIns="46246" rIns="92492" bIns="46246" rtlCol="0"/>
          <a:lstStyle>
            <a:lvl1pPr algn="l">
              <a:defRPr sz="1200">
                <a:latin typeface="Arial" pitchFamily="34" charset="0"/>
              </a:defRPr>
            </a:lvl1pPr>
          </a:lstStyle>
          <a:p>
            <a:endParaRPr lang="en-GB" dirty="0"/>
          </a:p>
        </p:txBody>
      </p:sp>
      <p:sp>
        <p:nvSpPr>
          <p:cNvPr id="3" name="Date Placeholder 2"/>
          <p:cNvSpPr>
            <a:spLocks noGrp="1"/>
          </p:cNvSpPr>
          <p:nvPr>
            <p:ph type="dt" idx="1"/>
          </p:nvPr>
        </p:nvSpPr>
        <p:spPr>
          <a:xfrm>
            <a:off x="3850444" y="0"/>
            <a:ext cx="2945659" cy="496412"/>
          </a:xfrm>
          <a:prstGeom prst="rect">
            <a:avLst/>
          </a:prstGeom>
        </p:spPr>
        <p:txBody>
          <a:bodyPr vert="horz" lIns="92492" tIns="46246" rIns="92492" bIns="46246" rtlCol="0"/>
          <a:lstStyle>
            <a:lvl1pPr algn="r">
              <a:defRPr sz="1200">
                <a:latin typeface="Arial" pitchFamily="34" charset="0"/>
              </a:defRPr>
            </a:lvl1pPr>
          </a:lstStyle>
          <a:p>
            <a:fld id="{8045EBA9-A28D-4849-BFEA-AA04F6A21B63}" type="datetimeFigureOut">
              <a:rPr lang="en-GB" smtClean="0"/>
              <a:pPr/>
              <a:t>18/11/2021</a:t>
            </a:fld>
            <a:endParaRPr lang="en-GB" dirty="0"/>
          </a:p>
        </p:txBody>
      </p:sp>
      <p:sp>
        <p:nvSpPr>
          <p:cNvPr id="4" name="Slide Image Placeholder 3"/>
          <p:cNvSpPr>
            <a:spLocks noGrp="1" noRot="1" noChangeAspect="1"/>
          </p:cNvSpPr>
          <p:nvPr>
            <p:ph type="sldImg" idx="2"/>
          </p:nvPr>
        </p:nvSpPr>
        <p:spPr>
          <a:xfrm>
            <a:off x="88900" y="744538"/>
            <a:ext cx="6619875" cy="3722687"/>
          </a:xfrm>
          <a:prstGeom prst="rect">
            <a:avLst/>
          </a:prstGeom>
          <a:noFill/>
          <a:ln w="12700">
            <a:solidFill>
              <a:prstClr val="black"/>
            </a:solidFill>
          </a:ln>
        </p:spPr>
        <p:txBody>
          <a:bodyPr vert="horz" lIns="92492" tIns="46246" rIns="92492" bIns="46246" rtlCol="0" anchor="ctr"/>
          <a:lstStyle/>
          <a:p>
            <a:endParaRPr lang="en-GB" dirty="0"/>
          </a:p>
        </p:txBody>
      </p:sp>
      <p:sp>
        <p:nvSpPr>
          <p:cNvPr id="5" name="Notes Placeholder 4"/>
          <p:cNvSpPr>
            <a:spLocks noGrp="1"/>
          </p:cNvSpPr>
          <p:nvPr>
            <p:ph type="body" sz="quarter" idx="3"/>
          </p:nvPr>
        </p:nvSpPr>
        <p:spPr>
          <a:xfrm>
            <a:off x="679768" y="4715907"/>
            <a:ext cx="5438140" cy="4467702"/>
          </a:xfrm>
          <a:prstGeom prst="rect">
            <a:avLst/>
          </a:prstGeom>
        </p:spPr>
        <p:txBody>
          <a:bodyPr vert="horz" lIns="92492" tIns="46246" rIns="92492" bIns="46246"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9430090"/>
            <a:ext cx="2945659" cy="496412"/>
          </a:xfrm>
          <a:prstGeom prst="rect">
            <a:avLst/>
          </a:prstGeom>
        </p:spPr>
        <p:txBody>
          <a:bodyPr vert="horz" lIns="92492" tIns="46246" rIns="92492" bIns="46246" rtlCol="0" anchor="b"/>
          <a:lstStyle>
            <a:lvl1pPr algn="l">
              <a:defRPr sz="1200">
                <a:latin typeface="Arial" pitchFamily="34" charset="0"/>
              </a:defRPr>
            </a:lvl1pPr>
          </a:lstStyle>
          <a:p>
            <a:endParaRPr lang="en-GB" dirty="0"/>
          </a:p>
        </p:txBody>
      </p:sp>
      <p:sp>
        <p:nvSpPr>
          <p:cNvPr id="7" name="Slide Number Placeholder 6"/>
          <p:cNvSpPr>
            <a:spLocks noGrp="1"/>
          </p:cNvSpPr>
          <p:nvPr>
            <p:ph type="sldNum" sz="quarter" idx="5"/>
          </p:nvPr>
        </p:nvSpPr>
        <p:spPr>
          <a:xfrm>
            <a:off x="3850444" y="9430090"/>
            <a:ext cx="2945659" cy="496412"/>
          </a:xfrm>
          <a:prstGeom prst="rect">
            <a:avLst/>
          </a:prstGeom>
        </p:spPr>
        <p:txBody>
          <a:bodyPr vert="horz" lIns="92492" tIns="46246" rIns="92492" bIns="46246" rtlCol="0" anchor="b"/>
          <a:lstStyle>
            <a:lvl1pPr algn="r">
              <a:defRPr sz="1200">
                <a:latin typeface="Arial" pitchFamily="34" charset="0"/>
              </a:defRPr>
            </a:lvl1pPr>
          </a:lstStyle>
          <a:p>
            <a:fld id="{5B43D19E-BFDB-4C92-8EDD-32EDDA8F41DF}" type="slidenum">
              <a:rPr lang="en-GB" smtClean="0"/>
              <a:pPr/>
              <a:t>‹#›</a:t>
            </a:fld>
            <a:endParaRPr lang="en-GB" dirty="0"/>
          </a:p>
        </p:txBody>
      </p:sp>
    </p:spTree>
    <p:extLst>
      <p:ext uri="{BB962C8B-B14F-4D97-AF65-F5344CB8AC3E}">
        <p14:creationId xmlns:p14="http://schemas.microsoft.com/office/powerpoint/2010/main" val="16062703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11.emf"/><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10.png"/><Relationship Id="rId5" Type="http://schemas.openxmlformats.org/officeDocument/2006/relationships/image" Target="../media/image9.emf"/><Relationship Id="rId4" Type="http://schemas.openxmlformats.org/officeDocument/2006/relationships/oleObject" Target="../embeddings/oleObject2.bin"/></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4.xml"/><Relationship Id="rId4" Type="http://schemas.openxmlformats.org/officeDocument/2006/relationships/image" Target="../media/image19.sv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7_Cover alternat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7888C6F-0A25-46FA-8160-1A4BB90AA82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Oval 1">
            <a:extLst>
              <a:ext uri="{FF2B5EF4-FFF2-40B4-BE49-F238E27FC236}">
                <a16:creationId xmlns:a16="http://schemas.microsoft.com/office/drawing/2014/main" id="{9B6E8019-2B07-481F-8834-2BB9C611793E}"/>
              </a:ext>
            </a:extLst>
          </p:cNvPr>
          <p:cNvSpPr/>
          <p:nvPr/>
        </p:nvSpPr>
        <p:spPr>
          <a:xfrm>
            <a:off x="9870186" y="4771136"/>
            <a:ext cx="2220214" cy="2220214"/>
          </a:xfrm>
          <a:prstGeom prst="ellipse">
            <a:avLst/>
          </a:prstGeom>
          <a:gradFill flip="none" rotWithShape="1">
            <a:gsLst>
              <a:gs pos="28000">
                <a:schemeClr val="bg2">
                  <a:alpha val="41000"/>
                </a:schemeClr>
              </a:gs>
              <a:gs pos="72000">
                <a:schemeClr val="bg2">
                  <a:alpha val="0"/>
                </a:schemeClr>
              </a:gs>
              <a:gs pos="100000">
                <a:schemeClr val="bg2">
                  <a:alpha val="0"/>
                </a:schemeClr>
              </a:gs>
            </a:gsLst>
            <a:path path="circle">
              <a:fillToRect l="50000" t="50000" r="50000" b="50000"/>
            </a:path>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grpSp>
        <p:nvGrpSpPr>
          <p:cNvPr id="15" name="Group 4">
            <a:extLst>
              <a:ext uri="{FF2B5EF4-FFF2-40B4-BE49-F238E27FC236}">
                <a16:creationId xmlns:a16="http://schemas.microsoft.com/office/drawing/2014/main" id="{6B891F47-1BBE-4926-81DF-B17907D2F8E1}"/>
              </a:ext>
            </a:extLst>
          </p:cNvPr>
          <p:cNvGrpSpPr>
            <a:grpSpLocks noChangeAspect="1"/>
          </p:cNvGrpSpPr>
          <p:nvPr/>
        </p:nvGrpSpPr>
        <p:grpSpPr bwMode="black">
          <a:xfrm>
            <a:off x="10364788" y="4960938"/>
            <a:ext cx="1225550" cy="1435100"/>
            <a:chOff x="6529" y="3125"/>
            <a:chExt cx="772" cy="904"/>
          </a:xfrm>
        </p:grpSpPr>
        <p:sp>
          <p:nvSpPr>
            <p:cNvPr id="17" name="Freeform 5">
              <a:extLst>
                <a:ext uri="{FF2B5EF4-FFF2-40B4-BE49-F238E27FC236}">
                  <a16:creationId xmlns:a16="http://schemas.microsoft.com/office/drawing/2014/main" id="{0A2A4AEF-C603-4360-9387-8879E71862A6}"/>
                </a:ext>
              </a:extLst>
            </p:cNvPr>
            <p:cNvSpPr>
              <a:spLocks/>
            </p:cNvSpPr>
            <p:nvPr userDrawn="1"/>
          </p:nvSpPr>
          <p:spPr bwMode="black">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 name="Freeform 6">
              <a:extLst>
                <a:ext uri="{FF2B5EF4-FFF2-40B4-BE49-F238E27FC236}">
                  <a16:creationId xmlns:a16="http://schemas.microsoft.com/office/drawing/2014/main" id="{54797EE6-BAEA-4DA7-95C2-6B09B77D317C}"/>
                </a:ext>
              </a:extLst>
            </p:cNvPr>
            <p:cNvSpPr>
              <a:spLocks noEditPoints="1"/>
            </p:cNvSpPr>
            <p:nvPr userDrawn="1"/>
          </p:nvSpPr>
          <p:spPr bwMode="black">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10" name="Freeform: Shape 9">
            <a:extLst>
              <a:ext uri="{FF2B5EF4-FFF2-40B4-BE49-F238E27FC236}">
                <a16:creationId xmlns:a16="http://schemas.microsoft.com/office/drawing/2014/main" id="{D602937C-3ED9-4A90-8A16-3DDDD40C53F0}"/>
              </a:ext>
            </a:extLst>
          </p:cNvPr>
          <p:cNvSpPr/>
          <p:nvPr/>
        </p:nvSpPr>
        <p:spPr>
          <a:xfrm>
            <a:off x="585724" y="544059"/>
            <a:ext cx="4684366" cy="4109221"/>
          </a:xfrm>
          <a:custGeom>
            <a:avLst/>
            <a:gdLst>
              <a:gd name="connsiteX0" fmla="*/ 4433886 w 4433886"/>
              <a:gd name="connsiteY0" fmla="*/ 0 h 2735154"/>
              <a:gd name="connsiteX1" fmla="*/ 4433886 w 4433886"/>
              <a:gd name="connsiteY1" fmla="*/ 2735154 h 2735154"/>
              <a:gd name="connsiteX2" fmla="*/ 0 w 4433886"/>
              <a:gd name="connsiteY2" fmla="*/ 2735154 h 2735154"/>
              <a:gd name="connsiteX3" fmla="*/ 0 w 4433886"/>
              <a:gd name="connsiteY3" fmla="*/ 781813 h 2735154"/>
            </a:gdLst>
            <a:ahLst/>
            <a:cxnLst>
              <a:cxn ang="0">
                <a:pos x="connsiteX0" y="connsiteY0"/>
              </a:cxn>
              <a:cxn ang="0">
                <a:pos x="connsiteX1" y="connsiteY1"/>
              </a:cxn>
              <a:cxn ang="0">
                <a:pos x="connsiteX2" y="connsiteY2"/>
              </a:cxn>
              <a:cxn ang="0">
                <a:pos x="connsiteX3" y="connsiteY3"/>
              </a:cxn>
            </a:cxnLst>
            <a:rect l="l" t="t" r="r" b="b"/>
            <a:pathLst>
              <a:path w="4433886" h="2735154">
                <a:moveTo>
                  <a:pt x="4433886" y="0"/>
                </a:moveTo>
                <a:lnTo>
                  <a:pt x="4433886" y="2735154"/>
                </a:lnTo>
                <a:lnTo>
                  <a:pt x="0" y="2735154"/>
                </a:lnTo>
                <a:lnTo>
                  <a:pt x="0" y="781813"/>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Title 1"/>
          <p:cNvSpPr>
            <a:spLocks noGrp="1"/>
          </p:cNvSpPr>
          <p:nvPr>
            <p:ph type="ctrTitle"/>
          </p:nvPr>
        </p:nvSpPr>
        <p:spPr>
          <a:xfrm>
            <a:off x="875071" y="2167581"/>
            <a:ext cx="4070555" cy="979702"/>
          </a:xfrm>
        </p:spPr>
        <p:txBody>
          <a:bodyPr/>
          <a:lstStyle>
            <a:lvl1pPr>
              <a:defRPr sz="3000" b="0">
                <a:solidFill>
                  <a:srgbClr val="2E2E38"/>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2" name="Subtitle 2"/>
          <p:cNvSpPr>
            <a:spLocks noGrp="1"/>
          </p:cNvSpPr>
          <p:nvPr>
            <p:ph type="subTitle" idx="1"/>
          </p:nvPr>
        </p:nvSpPr>
        <p:spPr>
          <a:xfrm>
            <a:off x="875071" y="4140901"/>
            <a:ext cx="4070555" cy="382842"/>
          </a:xfrm>
        </p:spPr>
        <p:txBody>
          <a:bodyPr/>
          <a:lstStyle>
            <a:lvl1pPr marL="0" indent="0" algn="l">
              <a:spcAft>
                <a:spcPts val="1200"/>
              </a:spcAft>
              <a:buNone/>
              <a:defRPr sz="1600">
                <a:solidFill>
                  <a:srgbClr val="2E2E38"/>
                </a:solidFill>
                <a:latin typeface="EYInterstate" panose="02000503020000020004" pitchFamily="2" charset="0"/>
                <a:cs typeface="Arial" pitchFamily="34" charset="0"/>
              </a:defRPr>
            </a:lvl1pPr>
            <a:lvl2pPr marL="0" indent="0" algn="l">
              <a:buNone/>
              <a:defRPr sz="1600" b="1">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spTree>
    <p:extLst>
      <p:ext uri="{BB962C8B-B14F-4D97-AF65-F5344CB8AC3E}">
        <p14:creationId xmlns:p14="http://schemas.microsoft.com/office/powerpoint/2010/main" val="212623706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7"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bg1"/>
              </a:solidFill>
              <a:latin typeface="+mn-lt"/>
              <a:cs typeface="Arial" pitchFamily="34" charset="0"/>
            </a:endParaRPr>
          </a:p>
        </p:txBody>
      </p:sp>
      <p:sp>
        <p:nvSpPr>
          <p:cNvPr id="8" name="Line 11"/>
          <p:cNvSpPr>
            <a:spLocks noChangeShapeType="1"/>
          </p:cNvSpPr>
          <p:nvPr userDrawn="1"/>
        </p:nvSpPr>
        <p:spPr bwMode="auto">
          <a:xfrm>
            <a:off x="609918" y="6242400"/>
            <a:ext cx="10978515"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bg1"/>
              </a:solidFill>
              <a:latin typeface="+mn-lt"/>
              <a:cs typeface="Arial" pitchFamily="34" charset="0"/>
            </a:endParaRPr>
          </a:p>
        </p:txBody>
      </p:sp>
      <p:sp>
        <p:nvSpPr>
          <p:cNvPr id="6" name="Title 5"/>
          <p:cNvSpPr>
            <a:spLocks noGrp="1"/>
          </p:cNvSpPr>
          <p:nvPr>
            <p:ph type="title"/>
          </p:nvPr>
        </p:nvSpPr>
        <p:spPr>
          <a:xfrm>
            <a:off x="609919" y="201600"/>
            <a:ext cx="10982750" cy="860400"/>
          </a:xfrm>
          <a:prstGeom prst="rect">
            <a:avLst/>
          </a:prstGeom>
        </p:spPr>
        <p:txBody>
          <a:bodyPr/>
          <a:lstStyle/>
          <a:p>
            <a:r>
              <a:rPr lang="en-US"/>
              <a:t>Click to edit Master title style</a:t>
            </a:r>
            <a:endParaRPr lang="en-US" dirty="0"/>
          </a:p>
        </p:txBody>
      </p:sp>
      <p:sp>
        <p:nvSpPr>
          <p:cNvPr id="9" name="TextBox 8"/>
          <p:cNvSpPr txBox="1"/>
          <p:nvPr userDrawn="1"/>
        </p:nvSpPr>
        <p:spPr>
          <a:xfrm>
            <a:off x="3811984" y="6459381"/>
            <a:ext cx="4650621" cy="246221"/>
          </a:xfrm>
          <a:prstGeom prst="rect">
            <a:avLst/>
          </a:prstGeom>
          <a:noFill/>
        </p:spPr>
        <p:txBody>
          <a:bodyPr wrap="square" rtlCol="0">
            <a:spAutoFit/>
          </a:bodyPr>
          <a:lstStyle/>
          <a:p>
            <a:pPr algn="ctr"/>
            <a:r>
              <a:rPr lang="en-US" sz="1000" dirty="0">
                <a:solidFill>
                  <a:srgbClr val="FF0000"/>
                </a:solidFill>
                <a:latin typeface="EYInterstate" panose="02000503020000020004" pitchFamily="2" charset="0"/>
              </a:rPr>
              <a:t>- EY CONFIDENTIAL NOT TO BE SHARED - </a:t>
            </a:r>
          </a:p>
        </p:txBody>
      </p:sp>
    </p:spTree>
    <p:extLst>
      <p:ext uri="{BB962C8B-B14F-4D97-AF65-F5344CB8AC3E}">
        <p14:creationId xmlns:p14="http://schemas.microsoft.com/office/powerpoint/2010/main" val="9373459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Content Slide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268574-342B-4D45-8C22-9891E7D0CCEB}" type="datetime1">
              <a:rPr lang="en-US" smtClean="0"/>
              <a:t>11/18/2021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94BA17-8AE8-4651-9FD9-8589E5D42325}" type="slidenum">
              <a:rPr lang="en-US" smtClean="0"/>
              <a:t>‹#›</a:t>
            </a:fld>
            <a:endParaRPr lang="en-US"/>
          </a:p>
        </p:txBody>
      </p:sp>
    </p:spTree>
    <p:extLst>
      <p:ext uri="{BB962C8B-B14F-4D97-AF65-F5344CB8AC3E}">
        <p14:creationId xmlns:p14="http://schemas.microsoft.com/office/powerpoint/2010/main" val="396631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over">
    <p:bg>
      <p:bgRef idx="1001">
        <a:schemeClr val="bg2"/>
      </p:bgRef>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D42B8A8B-A22B-47B7-90B1-F8AE719E5941}"/>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0" name="think-cell Slide" r:id="rId4" imgW="473" imgH="476" progId="TCLayout.ActiveDocument.1">
                  <p:embed/>
                </p:oleObj>
              </mc:Choice>
              <mc:Fallback>
                <p:oleObj name="think-cell Slide" r:id="rId4" imgW="473" imgH="476" progId="TCLayout.ActiveDocument.1">
                  <p:embed/>
                  <p:pic>
                    <p:nvPicPr>
                      <p:cNvPr id="7" name="Object 6" hidden="1">
                        <a:extLst>
                          <a:ext uri="{FF2B5EF4-FFF2-40B4-BE49-F238E27FC236}">
                            <a16:creationId xmlns:a16="http://schemas.microsoft.com/office/drawing/2014/main" id="{D42B8A8B-A22B-47B7-90B1-F8AE719E594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5402BA97-C288-4A1A-AC77-17DE43C64743}"/>
              </a:ext>
            </a:extLst>
          </p:cNvPr>
          <p:cNvSpPr/>
          <p:nvPr userDrawn="1"/>
        </p:nvSpPr>
        <p:spPr>
          <a:xfrm>
            <a:off x="10747390" y="5804037"/>
            <a:ext cx="1203785" cy="1025091"/>
          </a:xfrm>
          <a:prstGeom prst="rect">
            <a:avLst/>
          </a:prstGeom>
          <a:solidFill>
            <a:schemeClr val="bg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sz="1199">
              <a:solidFill>
                <a:schemeClr val="tx1"/>
              </a:solidFill>
            </a:endParaRPr>
          </a:p>
        </p:txBody>
      </p:sp>
      <p:pic>
        <p:nvPicPr>
          <p:cNvPr id="6" name="Picture 5">
            <a:extLst>
              <a:ext uri="{FF2B5EF4-FFF2-40B4-BE49-F238E27FC236}">
                <a16:creationId xmlns:a16="http://schemas.microsoft.com/office/drawing/2014/main" id="{934EB38D-1D00-40EE-8C4A-933982C48845}"/>
              </a:ext>
            </a:extLst>
          </p:cNvPr>
          <p:cNvPicPr>
            <a:picLocks/>
          </p:cNvPicPr>
          <p:nvPr userDrawn="1"/>
        </p:nvPicPr>
        <p:blipFill rotWithShape="1">
          <a:blip r:embed="rId6" cstate="screen">
            <a:extLst>
              <a:ext uri="{28A0092B-C50C-407E-A947-70E740481C1C}">
                <a14:useLocalDpi xmlns:a14="http://schemas.microsoft.com/office/drawing/2010/main"/>
              </a:ext>
            </a:extLst>
          </a:blip>
          <a:srcRect/>
          <a:stretch/>
        </p:blipFill>
        <p:spPr>
          <a:xfrm>
            <a:off x="17046" y="3176"/>
            <a:ext cx="12198350" cy="6854824"/>
          </a:xfrm>
          <a:prstGeom prst="rect">
            <a:avLst/>
          </a:prstGeom>
        </p:spPr>
      </p:pic>
      <p:sp>
        <p:nvSpPr>
          <p:cNvPr id="5" name="Rectangle 4">
            <a:extLst>
              <a:ext uri="{FF2B5EF4-FFF2-40B4-BE49-F238E27FC236}">
                <a16:creationId xmlns:a16="http://schemas.microsoft.com/office/drawing/2014/main" id="{7798B398-D762-4F65-A607-6A0AB9D7A850}"/>
              </a:ext>
            </a:extLst>
          </p:cNvPr>
          <p:cNvSpPr/>
          <p:nvPr userDrawn="1"/>
        </p:nvSpPr>
        <p:spPr>
          <a:xfrm>
            <a:off x="19258" y="0"/>
            <a:ext cx="12196139" cy="6858000"/>
          </a:xfrm>
          <a:prstGeom prst="rect">
            <a:avLst/>
          </a:prstGeom>
          <a:solidFill>
            <a:srgbClr val="0D0D0D">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en-AU" sz="3996">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C82B63A-DF03-4746-A31C-121A1F0A76B2}"/>
              </a:ext>
            </a:extLst>
          </p:cNvPr>
          <p:cNvPicPr>
            <a:picLocks noChangeAspect="1"/>
          </p:cNvPicPr>
          <p:nvPr userDrawn="1"/>
        </p:nvPicPr>
        <p:blipFill>
          <a:blip r:embed="rId7"/>
          <a:stretch>
            <a:fillRect/>
          </a:stretch>
        </p:blipFill>
        <p:spPr>
          <a:xfrm>
            <a:off x="10634690" y="6410077"/>
            <a:ext cx="1265166" cy="311812"/>
          </a:xfrm>
          <a:prstGeom prst="rect">
            <a:avLst/>
          </a:prstGeom>
        </p:spPr>
      </p:pic>
    </p:spTree>
    <p:extLst>
      <p:ext uri="{BB962C8B-B14F-4D97-AF65-F5344CB8AC3E}">
        <p14:creationId xmlns:p14="http://schemas.microsoft.com/office/powerpoint/2010/main" val="532654675"/>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2_Cov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5908" cy="6858000"/>
          </a:xfrm>
          <a:prstGeom prst="rect">
            <a:avLst/>
          </a:prstGeom>
        </p:spPr>
      </p:pic>
      <p:sp>
        <p:nvSpPr>
          <p:cNvPr id="7" name="Rectangle 1"/>
          <p:cNvSpPr>
            <a:spLocks noChangeAspect="1"/>
          </p:cNvSpPr>
          <p:nvPr userDrawn="1"/>
        </p:nvSpPr>
        <p:spPr>
          <a:xfrm>
            <a:off x="3853963" y="615950"/>
            <a:ext cx="7735824" cy="3575304"/>
          </a:xfrm>
          <a:custGeom>
            <a:avLst/>
            <a:gdLst>
              <a:gd name="connsiteX0" fmla="*/ 0 w 6753225"/>
              <a:gd name="connsiteY0" fmla="*/ 0 h 3400425"/>
              <a:gd name="connsiteX1" fmla="*/ 6753225 w 6753225"/>
              <a:gd name="connsiteY1" fmla="*/ 0 h 3400425"/>
              <a:gd name="connsiteX2" fmla="*/ 6753225 w 6753225"/>
              <a:gd name="connsiteY2" fmla="*/ 3400425 h 3400425"/>
              <a:gd name="connsiteX3" fmla="*/ 0 w 6753225"/>
              <a:gd name="connsiteY3" fmla="*/ 3400425 h 3400425"/>
              <a:gd name="connsiteX4" fmla="*/ 0 w 6753225"/>
              <a:gd name="connsiteY4" fmla="*/ 0 h 3400425"/>
              <a:gd name="connsiteX0" fmla="*/ 0 w 6755607"/>
              <a:gd name="connsiteY0" fmla="*/ 1197768 h 3400425"/>
              <a:gd name="connsiteX1" fmla="*/ 6755607 w 6755607"/>
              <a:gd name="connsiteY1" fmla="*/ 0 h 3400425"/>
              <a:gd name="connsiteX2" fmla="*/ 6755607 w 6755607"/>
              <a:gd name="connsiteY2" fmla="*/ 3400425 h 3400425"/>
              <a:gd name="connsiteX3" fmla="*/ 2382 w 6755607"/>
              <a:gd name="connsiteY3" fmla="*/ 3400425 h 3400425"/>
              <a:gd name="connsiteX4" fmla="*/ 0 w 6755607"/>
              <a:gd name="connsiteY4" fmla="*/ 1197768 h 3400425"/>
              <a:gd name="connsiteX0" fmla="*/ 3182 w 6753225"/>
              <a:gd name="connsiteY0" fmla="*/ 1312615 h 3400425"/>
              <a:gd name="connsiteX1" fmla="*/ 6753225 w 6753225"/>
              <a:gd name="connsiteY1" fmla="*/ 0 h 3400425"/>
              <a:gd name="connsiteX2" fmla="*/ 6753225 w 6753225"/>
              <a:gd name="connsiteY2" fmla="*/ 3400425 h 3400425"/>
              <a:gd name="connsiteX3" fmla="*/ 0 w 6753225"/>
              <a:gd name="connsiteY3" fmla="*/ 3400425 h 3400425"/>
              <a:gd name="connsiteX4" fmla="*/ 3182 w 6753225"/>
              <a:gd name="connsiteY4" fmla="*/ 1312615 h 3400425"/>
              <a:gd name="connsiteX0" fmla="*/ 3182 w 6753225"/>
              <a:gd name="connsiteY0" fmla="*/ 67426 h 2155236"/>
              <a:gd name="connsiteX1" fmla="*/ 6619689 w 6753225"/>
              <a:gd name="connsiteY1" fmla="*/ 0 h 2155236"/>
              <a:gd name="connsiteX2" fmla="*/ 6753225 w 6753225"/>
              <a:gd name="connsiteY2" fmla="*/ 2155236 h 2155236"/>
              <a:gd name="connsiteX3" fmla="*/ 0 w 6753225"/>
              <a:gd name="connsiteY3" fmla="*/ 2155236 h 2155236"/>
              <a:gd name="connsiteX4" fmla="*/ 3182 w 6753225"/>
              <a:gd name="connsiteY4" fmla="*/ 67426 h 2155236"/>
              <a:gd name="connsiteX0" fmla="*/ 3182 w 6769917"/>
              <a:gd name="connsiteY0" fmla="*/ 1306570 h 3394380"/>
              <a:gd name="connsiteX1" fmla="*/ 6769917 w 6769917"/>
              <a:gd name="connsiteY1" fmla="*/ 0 h 3394380"/>
              <a:gd name="connsiteX2" fmla="*/ 6753225 w 6769917"/>
              <a:gd name="connsiteY2" fmla="*/ 3394380 h 3394380"/>
              <a:gd name="connsiteX3" fmla="*/ 0 w 6769917"/>
              <a:gd name="connsiteY3" fmla="*/ 3394380 h 3394380"/>
              <a:gd name="connsiteX4" fmla="*/ 3182 w 6769917"/>
              <a:gd name="connsiteY4" fmla="*/ 1306570 h 3394380"/>
              <a:gd name="connsiteX0" fmla="*/ 223 w 6771131"/>
              <a:gd name="connsiteY0" fmla="*/ 1297504 h 3394380"/>
              <a:gd name="connsiteX1" fmla="*/ 6771131 w 6771131"/>
              <a:gd name="connsiteY1" fmla="*/ 0 h 3394380"/>
              <a:gd name="connsiteX2" fmla="*/ 6754439 w 6771131"/>
              <a:gd name="connsiteY2" fmla="*/ 3394380 h 3394380"/>
              <a:gd name="connsiteX3" fmla="*/ 1214 w 6771131"/>
              <a:gd name="connsiteY3" fmla="*/ 3394380 h 3394380"/>
              <a:gd name="connsiteX4" fmla="*/ 223 w 6771131"/>
              <a:gd name="connsiteY4" fmla="*/ 1297504 h 3394380"/>
              <a:gd name="connsiteX0" fmla="*/ 105 w 6775185"/>
              <a:gd name="connsiteY0" fmla="*/ 1297505 h 3394380"/>
              <a:gd name="connsiteX1" fmla="*/ 6775185 w 6775185"/>
              <a:gd name="connsiteY1" fmla="*/ 0 h 3394380"/>
              <a:gd name="connsiteX2" fmla="*/ 6758493 w 6775185"/>
              <a:gd name="connsiteY2" fmla="*/ 3394380 h 3394380"/>
              <a:gd name="connsiteX3" fmla="*/ 5268 w 6775185"/>
              <a:gd name="connsiteY3" fmla="*/ 3394380 h 3394380"/>
              <a:gd name="connsiteX4" fmla="*/ 105 w 6775185"/>
              <a:gd name="connsiteY4" fmla="*/ 1297505 h 3394380"/>
              <a:gd name="connsiteX0" fmla="*/ 105 w 6775185"/>
              <a:gd name="connsiteY0" fmla="*/ 1297505 h 3394380"/>
              <a:gd name="connsiteX1" fmla="*/ 6775185 w 6775185"/>
              <a:gd name="connsiteY1" fmla="*/ 0 h 3394380"/>
              <a:gd name="connsiteX2" fmla="*/ 6769621 w 6775185"/>
              <a:gd name="connsiteY2" fmla="*/ 3394380 h 3394380"/>
              <a:gd name="connsiteX3" fmla="*/ 5268 w 6775185"/>
              <a:gd name="connsiteY3" fmla="*/ 3394380 h 3394380"/>
              <a:gd name="connsiteX4" fmla="*/ 105 w 6775185"/>
              <a:gd name="connsiteY4" fmla="*/ 1297505 h 339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5185" h="3394380">
                <a:moveTo>
                  <a:pt x="105" y="1297505"/>
                </a:moveTo>
                <a:lnTo>
                  <a:pt x="6775185" y="0"/>
                </a:lnTo>
                <a:cubicBezTo>
                  <a:pt x="6773330" y="1131460"/>
                  <a:pt x="6771476" y="2262920"/>
                  <a:pt x="6769621" y="3394380"/>
                </a:cubicBezTo>
                <a:lnTo>
                  <a:pt x="5268" y="3394380"/>
                </a:lnTo>
                <a:cubicBezTo>
                  <a:pt x="6329" y="2698443"/>
                  <a:pt x="-956" y="1993442"/>
                  <a:pt x="105" y="1297505"/>
                </a:cubicBezTo>
                <a:close/>
              </a:path>
            </a:pathLst>
          </a:cu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FFFFFF"/>
              </a:solidFill>
            </a:endParaRPr>
          </a:p>
        </p:txBody>
      </p:sp>
      <p:sp>
        <p:nvSpPr>
          <p:cNvPr id="8" name="Title 1"/>
          <p:cNvSpPr>
            <a:spLocks noGrp="1"/>
          </p:cNvSpPr>
          <p:nvPr>
            <p:ph type="ctrTitle"/>
          </p:nvPr>
        </p:nvSpPr>
        <p:spPr>
          <a:xfrm>
            <a:off x="4151376" y="2674997"/>
            <a:ext cx="7223760" cy="860400"/>
          </a:xfrm>
        </p:spPr>
        <p:txBody>
          <a:bodyPr/>
          <a:lstStyle>
            <a:lvl1pPr>
              <a:defRPr>
                <a:solidFill>
                  <a:srgbClr val="404040"/>
                </a:solidFill>
                <a:latin typeface="+mn-lt"/>
                <a:cs typeface="Arial" pitchFamily="34" charset="0"/>
              </a:defRPr>
            </a:lvl1pPr>
          </a:lstStyle>
          <a:p>
            <a:r>
              <a:rPr lang="en-US" dirty="0"/>
              <a:t>Click to edit Master title style</a:t>
            </a:r>
            <a:endParaRPr lang="en-GB" dirty="0"/>
          </a:p>
        </p:txBody>
      </p:sp>
      <p:sp>
        <p:nvSpPr>
          <p:cNvPr id="9" name="Subtitle 2"/>
          <p:cNvSpPr>
            <a:spLocks noGrp="1"/>
          </p:cNvSpPr>
          <p:nvPr>
            <p:ph type="subTitle" idx="1"/>
          </p:nvPr>
        </p:nvSpPr>
        <p:spPr>
          <a:xfrm>
            <a:off x="4151376" y="3653405"/>
            <a:ext cx="7223760" cy="645742"/>
          </a:xfrm>
        </p:spPr>
        <p:txBody>
          <a:bodyPr/>
          <a:lstStyle>
            <a:lvl1pPr marL="0" indent="0" algn="l">
              <a:buNone/>
              <a:defRPr sz="2000">
                <a:solidFill>
                  <a:srgbClr val="404040"/>
                </a:solidFill>
                <a:latin typeface="+mn-lt"/>
                <a:cs typeface="Arial" pitchFamily="34"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79608" y="5340096"/>
            <a:ext cx="987552" cy="1156968"/>
          </a:xfrm>
          <a:prstGeom prst="rect">
            <a:avLst/>
          </a:prstGeom>
        </p:spPr>
      </p:pic>
    </p:spTree>
    <p:extLst>
      <p:ext uri="{BB962C8B-B14F-4D97-AF65-F5344CB8AC3E}">
        <p14:creationId xmlns:p14="http://schemas.microsoft.com/office/powerpoint/2010/main" val="1703753561"/>
      </p:ext>
    </p:extLst>
  </p:cSld>
  <p:clrMapOvr>
    <a:masterClrMapping/>
  </p:clrMapOvr>
  <p:transition spd="slow">
    <p:push/>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endParaRPr lang="en-GB" dirty="0"/>
          </a:p>
        </p:txBody>
      </p:sp>
      <p:sp>
        <p:nvSpPr>
          <p:cNvPr id="7"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FFFFFF"/>
              </a:solidFill>
            </a:endParaRPr>
          </a:p>
        </p:txBody>
      </p:sp>
      <p:sp>
        <p:nvSpPr>
          <p:cNvPr id="10" name="Line 11"/>
          <p:cNvSpPr>
            <a:spLocks noChangeShapeType="1"/>
          </p:cNvSpPr>
          <p:nvPr userDrawn="1"/>
        </p:nvSpPr>
        <p:spPr bwMode="auto">
          <a:xfrm>
            <a:off x="609918" y="6245352"/>
            <a:ext cx="10978515"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FFFFFF"/>
              </a:solidFill>
            </a:endParaRPr>
          </a:p>
        </p:txBody>
      </p:sp>
    </p:spTree>
    <p:extLst>
      <p:ext uri="{BB962C8B-B14F-4D97-AF65-F5344CB8AC3E}">
        <p14:creationId xmlns:p14="http://schemas.microsoft.com/office/powerpoint/2010/main" val="3848155148"/>
      </p:ext>
    </p:extLst>
  </p:cSld>
  <p:clrMapOvr>
    <a:masterClrMapping/>
  </p:clrMapOvr>
  <p:transition spd="slow">
    <p:push/>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Divider 3">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918" y="201168"/>
            <a:ext cx="10978515"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defRPr>
            </a:lvl1pPr>
          </a:lstStyle>
          <a:p>
            <a:pPr lvl="0" algn="l" fontAlgn="base">
              <a:lnSpc>
                <a:spcPct val="85000"/>
              </a:lnSpc>
              <a:spcAft>
                <a:spcPct val="0"/>
              </a:spcAft>
            </a:pPr>
            <a:r>
              <a:rPr lang="en-US" dirty="0"/>
              <a:t>Click to edit Master title style</a:t>
            </a:r>
          </a:p>
        </p:txBody>
      </p:sp>
    </p:spTree>
    <p:extLst>
      <p:ext uri="{BB962C8B-B14F-4D97-AF65-F5344CB8AC3E}">
        <p14:creationId xmlns:p14="http://schemas.microsoft.com/office/powerpoint/2010/main" val="4180929593"/>
      </p:ext>
    </p:extLst>
  </p:cSld>
  <p:clrMapOvr>
    <a:masterClrMapping/>
  </p:clrMapOvr>
  <p:transition spd="slow">
    <p:push/>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609600" y="6499456"/>
            <a:ext cx="885600" cy="144000"/>
          </a:xfrm>
          <a:prstGeom prst="rect">
            <a:avLst/>
          </a:prstGeom>
          <a:noFill/>
        </p:spPr>
        <p:txBody>
          <a:bodyPr wrap="square" lIns="0" tIns="0" rIns="0" bIns="0" rtlCol="0" anchor="t" anchorCtr="0">
            <a:noAutofit/>
          </a:bodyPr>
          <a:lstStyle/>
          <a:p>
            <a:r>
              <a:rPr lang="en-GB" sz="900" dirty="0">
                <a:solidFill>
                  <a:srgbClr val="646464"/>
                </a:solidFill>
                <a:latin typeface="EYInterstate Bold"/>
                <a:cs typeface="EYInterstate Bold"/>
              </a:rPr>
              <a:t>Page </a:t>
            </a:r>
            <a:fld id="{9AE4D82F-B047-469B-AC52-A46321747EAF}" type="slidenum">
              <a:rPr lang="en-GB" sz="900" smtClean="0">
                <a:solidFill>
                  <a:srgbClr val="646464"/>
                </a:solidFill>
                <a:latin typeface="EYInterstate Bold"/>
                <a:cs typeface="EYInterstate Bold"/>
              </a:rPr>
              <a:pPr/>
              <a:t>‹#›</a:t>
            </a:fld>
            <a:endParaRPr lang="en-GB" sz="900" dirty="0">
              <a:solidFill>
                <a:srgbClr val="646464"/>
              </a:solidFill>
              <a:latin typeface="EYInterstate Bold"/>
              <a:cs typeface="EYInterstate Bold"/>
            </a:endParaRPr>
          </a:p>
        </p:txBody>
      </p:sp>
    </p:spTree>
    <p:extLst>
      <p:ext uri="{BB962C8B-B14F-4D97-AF65-F5344CB8AC3E}">
        <p14:creationId xmlns:p14="http://schemas.microsoft.com/office/powerpoint/2010/main" val="1324383894"/>
      </p:ext>
    </p:extLst>
  </p:cSld>
  <p:clrMapOvr>
    <a:masterClrMapping/>
  </p:clrMapOvr>
  <p:transition spd="slow">
    <p:push/>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1_Cover alternate">
    <p:spTree>
      <p:nvGrpSpPr>
        <p:cNvPr id="1" name=""/>
        <p:cNvGrpSpPr/>
        <p:nvPr/>
      </p:nvGrpSpPr>
      <p:grpSpPr>
        <a:xfrm>
          <a:off x="0" y="0"/>
          <a:ext cx="0" cy="0"/>
          <a:chOff x="0" y="0"/>
          <a:chExt cx="0" cy="0"/>
        </a:xfrm>
      </p:grpSpPr>
      <p:sp>
        <p:nvSpPr>
          <p:cNvPr id="8" name="Freeform 5"/>
          <p:cNvSpPr>
            <a:spLocks noChangeAspect="1"/>
          </p:cNvSpPr>
          <p:nvPr userDrawn="1"/>
        </p:nvSpPr>
        <p:spPr bwMode="gray">
          <a:xfrm rot="10800000">
            <a:off x="4370832" y="457201"/>
            <a:ext cx="7221423" cy="4570413"/>
          </a:xfrm>
          <a:custGeom>
            <a:avLst/>
            <a:gdLst>
              <a:gd name="connsiteX0" fmla="*/ 0 w 10000"/>
              <a:gd name="connsiteY0" fmla="*/ 0 h 9745"/>
              <a:gd name="connsiteX1" fmla="*/ 921 w 10000"/>
              <a:gd name="connsiteY1" fmla="*/ 9745 h 9745"/>
              <a:gd name="connsiteX2" fmla="*/ 10000 w 10000"/>
              <a:gd name="connsiteY2" fmla="*/ 7201 h 9745"/>
              <a:gd name="connsiteX3" fmla="*/ 10000 w 10000"/>
              <a:gd name="connsiteY3" fmla="*/ 0 h 9745"/>
              <a:gd name="connsiteX4" fmla="*/ 0 w 10000"/>
              <a:gd name="connsiteY4" fmla="*/ 0 h 9745"/>
              <a:gd name="connsiteX0" fmla="*/ 0 w 9079"/>
              <a:gd name="connsiteY0" fmla="*/ 0 h 10000"/>
              <a:gd name="connsiteX1" fmla="*/ 0 w 9079"/>
              <a:gd name="connsiteY1" fmla="*/ 10000 h 10000"/>
              <a:gd name="connsiteX2" fmla="*/ 9079 w 9079"/>
              <a:gd name="connsiteY2" fmla="*/ 7389 h 10000"/>
              <a:gd name="connsiteX3" fmla="*/ 9079 w 9079"/>
              <a:gd name="connsiteY3" fmla="*/ 0 h 10000"/>
              <a:gd name="connsiteX4" fmla="*/ 0 w 9079"/>
              <a:gd name="connsiteY4" fmla="*/ 0 h 10000"/>
              <a:gd name="connsiteX0" fmla="*/ 5 w 10000"/>
              <a:gd name="connsiteY0" fmla="*/ 2555 h 10000"/>
              <a:gd name="connsiteX1" fmla="*/ 0 w 10000"/>
              <a:gd name="connsiteY1" fmla="*/ 10000 h 10000"/>
              <a:gd name="connsiteX2" fmla="*/ 10000 w 10000"/>
              <a:gd name="connsiteY2" fmla="*/ 7389 h 10000"/>
              <a:gd name="connsiteX3" fmla="*/ 10000 w 10000"/>
              <a:gd name="connsiteY3" fmla="*/ 0 h 10000"/>
              <a:gd name="connsiteX4" fmla="*/ 5 w 10000"/>
              <a:gd name="connsiteY4" fmla="*/ 2555 h 10000"/>
              <a:gd name="connsiteX0" fmla="*/ 5 w 10000"/>
              <a:gd name="connsiteY0" fmla="*/ 0 h 7445"/>
              <a:gd name="connsiteX1" fmla="*/ 0 w 10000"/>
              <a:gd name="connsiteY1" fmla="*/ 7445 h 7445"/>
              <a:gd name="connsiteX2" fmla="*/ 10000 w 10000"/>
              <a:gd name="connsiteY2" fmla="*/ 4834 h 7445"/>
              <a:gd name="connsiteX3" fmla="*/ 10000 w 10000"/>
              <a:gd name="connsiteY3" fmla="*/ 7 h 7445"/>
              <a:gd name="connsiteX4" fmla="*/ 5 w 10000"/>
              <a:gd name="connsiteY4" fmla="*/ 0 h 7445"/>
              <a:gd name="connsiteX0" fmla="*/ 5 w 10000"/>
              <a:gd name="connsiteY0" fmla="*/ 0 h 10000"/>
              <a:gd name="connsiteX1" fmla="*/ 0 w 10000"/>
              <a:gd name="connsiteY1" fmla="*/ 10000 h 10000"/>
              <a:gd name="connsiteX2" fmla="*/ 8453 w 10000"/>
              <a:gd name="connsiteY2" fmla="*/ 7036 h 10000"/>
              <a:gd name="connsiteX3" fmla="*/ 10000 w 10000"/>
              <a:gd name="connsiteY3" fmla="*/ 9 h 10000"/>
              <a:gd name="connsiteX4" fmla="*/ 5 w 10000"/>
              <a:gd name="connsiteY4" fmla="*/ 0 h 10000"/>
              <a:gd name="connsiteX0" fmla="*/ 5 w 8453"/>
              <a:gd name="connsiteY0" fmla="*/ 4143 h 14143"/>
              <a:gd name="connsiteX1" fmla="*/ 0 w 8453"/>
              <a:gd name="connsiteY1" fmla="*/ 14143 h 14143"/>
              <a:gd name="connsiteX2" fmla="*/ 8453 w 8453"/>
              <a:gd name="connsiteY2" fmla="*/ 11179 h 14143"/>
              <a:gd name="connsiteX3" fmla="*/ 8453 w 8453"/>
              <a:gd name="connsiteY3" fmla="*/ 0 h 14143"/>
              <a:gd name="connsiteX4" fmla="*/ 5 w 8453"/>
              <a:gd name="connsiteY4" fmla="*/ 4143 h 14143"/>
              <a:gd name="connsiteX0" fmla="*/ 6 w 10000"/>
              <a:gd name="connsiteY0" fmla="*/ 0 h 10007"/>
              <a:gd name="connsiteX1" fmla="*/ 0 w 10000"/>
              <a:gd name="connsiteY1" fmla="*/ 10007 h 10007"/>
              <a:gd name="connsiteX2" fmla="*/ 10000 w 10000"/>
              <a:gd name="connsiteY2" fmla="*/ 7911 h 10007"/>
              <a:gd name="connsiteX3" fmla="*/ 10000 w 10000"/>
              <a:gd name="connsiteY3" fmla="*/ 7 h 10007"/>
              <a:gd name="connsiteX4" fmla="*/ 6 w 10000"/>
              <a:gd name="connsiteY4" fmla="*/ 0 h 10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7">
                <a:moveTo>
                  <a:pt x="6" y="0"/>
                </a:moveTo>
                <a:cubicBezTo>
                  <a:pt x="4" y="2358"/>
                  <a:pt x="2" y="7650"/>
                  <a:pt x="0" y="10007"/>
                </a:cubicBezTo>
                <a:lnTo>
                  <a:pt x="10000" y="7911"/>
                </a:lnTo>
                <a:lnTo>
                  <a:pt x="10000" y="7"/>
                </a:lnTo>
                <a:lnTo>
                  <a:pt x="6" y="0"/>
                </a:lnTo>
                <a:close/>
              </a:path>
            </a:pathLst>
          </a:custGeom>
          <a:solidFill>
            <a:schemeClr val="accent2"/>
          </a:solidFill>
          <a:ln w="9525">
            <a:noFill/>
            <a:round/>
            <a:headEnd/>
            <a:tailEnd/>
          </a:ln>
        </p:spPr>
        <p:txBody>
          <a:bodyPr vert="horz" wrap="square" lIns="91398" tIns="45699" rIns="91398" bIns="45699" numCol="1" anchor="t" anchorCtr="0" compatLnSpc="1">
            <a:prstTxWarp prst="textNoShape">
              <a:avLst/>
            </a:prstTxWarp>
          </a:bodyPr>
          <a:lstStyle/>
          <a:p>
            <a:endParaRPr lang="en-GB" sz="2099"/>
          </a:p>
        </p:txBody>
      </p:sp>
      <p:sp>
        <p:nvSpPr>
          <p:cNvPr id="9" name="Title 1"/>
          <p:cNvSpPr>
            <a:spLocks noGrp="1"/>
          </p:cNvSpPr>
          <p:nvPr>
            <p:ph type="ctrTitle"/>
          </p:nvPr>
        </p:nvSpPr>
        <p:spPr>
          <a:xfrm>
            <a:off x="4809744" y="1737361"/>
            <a:ext cx="6400800" cy="860400"/>
          </a:xfrm>
        </p:spPr>
        <p:txBody>
          <a:bodyPr/>
          <a:lstStyle>
            <a:lvl1pPr>
              <a:defRPr>
                <a:solidFill>
                  <a:srgbClr val="404040"/>
                </a:solidFill>
                <a:latin typeface="+mn-lt"/>
                <a:cs typeface="Arial" pitchFamily="34" charset="0"/>
              </a:defRPr>
            </a:lvl1pPr>
          </a:lstStyle>
          <a:p>
            <a:r>
              <a:rPr lang="en-US" dirty="0"/>
              <a:t>Click to edit Master title style</a:t>
            </a:r>
            <a:endParaRPr lang="en-GB" dirty="0"/>
          </a:p>
        </p:txBody>
      </p:sp>
      <p:sp>
        <p:nvSpPr>
          <p:cNvPr id="10" name="Subtitle 2"/>
          <p:cNvSpPr>
            <a:spLocks noGrp="1"/>
          </p:cNvSpPr>
          <p:nvPr>
            <p:ph type="subTitle" idx="1"/>
          </p:nvPr>
        </p:nvSpPr>
        <p:spPr>
          <a:xfrm>
            <a:off x="4809744" y="2724912"/>
            <a:ext cx="6400800" cy="645742"/>
          </a:xfrm>
        </p:spPr>
        <p:txBody>
          <a:bodyPr/>
          <a:lstStyle>
            <a:lvl1pPr marL="0" indent="0" algn="l">
              <a:buNone/>
              <a:defRPr sz="1999">
                <a:solidFill>
                  <a:srgbClr val="404040"/>
                </a:solidFill>
                <a:latin typeface="+mn-lt"/>
                <a:cs typeface="Arial" pitchFamily="34" charset="0"/>
              </a:defRPr>
            </a:lvl1pPr>
            <a:lvl2pPr marL="0" indent="0" algn="l">
              <a:buNone/>
              <a:defRPr sz="1599">
                <a:solidFill>
                  <a:srgbClr val="404040"/>
                </a:solidFill>
              </a:defRPr>
            </a:lvl2pPr>
            <a:lvl3pPr marL="913956" indent="0" algn="ctr">
              <a:buNone/>
              <a:defRPr>
                <a:solidFill>
                  <a:schemeClr val="tx1">
                    <a:tint val="75000"/>
                  </a:schemeClr>
                </a:solidFill>
              </a:defRPr>
            </a:lvl3pPr>
            <a:lvl4pPr marL="1370933" indent="0" algn="ctr">
              <a:buNone/>
              <a:defRPr>
                <a:solidFill>
                  <a:schemeClr val="tx1">
                    <a:tint val="75000"/>
                  </a:schemeClr>
                </a:solidFill>
              </a:defRPr>
            </a:lvl4pPr>
            <a:lvl5pPr marL="1827912" indent="0" algn="ctr">
              <a:buNone/>
              <a:defRPr>
                <a:solidFill>
                  <a:schemeClr val="tx1">
                    <a:tint val="75000"/>
                  </a:schemeClr>
                </a:solidFill>
              </a:defRPr>
            </a:lvl5pPr>
            <a:lvl6pPr marL="2284889" indent="0" algn="ctr">
              <a:buNone/>
              <a:defRPr>
                <a:solidFill>
                  <a:schemeClr val="tx1">
                    <a:tint val="75000"/>
                  </a:schemeClr>
                </a:solidFill>
              </a:defRPr>
            </a:lvl6pPr>
            <a:lvl7pPr marL="2741866" indent="0" algn="ctr">
              <a:buNone/>
              <a:defRPr>
                <a:solidFill>
                  <a:schemeClr val="tx1">
                    <a:tint val="75000"/>
                  </a:schemeClr>
                </a:solidFill>
              </a:defRPr>
            </a:lvl7pPr>
            <a:lvl8pPr marL="3198845" indent="0" algn="ctr">
              <a:buNone/>
              <a:defRPr>
                <a:solidFill>
                  <a:schemeClr val="tx1">
                    <a:tint val="75000"/>
                  </a:schemeClr>
                </a:solidFill>
              </a:defRPr>
            </a:lvl8pPr>
            <a:lvl9pPr marL="3655822" indent="0" algn="ctr">
              <a:buNone/>
              <a:defRPr>
                <a:solidFill>
                  <a:schemeClr val="tx1">
                    <a:tint val="75000"/>
                  </a:schemeClr>
                </a:solidFill>
              </a:defRPr>
            </a:lvl9pPr>
          </a:lstStyle>
          <a:p>
            <a:pPr lvl="0"/>
            <a:r>
              <a:rPr lang="en-US" dirty="0"/>
              <a:t>Click to edit Master subtitle style</a:t>
            </a:r>
            <a:endParaRPr lang="en-GB"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79608" y="5340096"/>
            <a:ext cx="987552" cy="1156968"/>
          </a:xfrm>
          <a:prstGeom prst="rect">
            <a:avLst/>
          </a:prstGeom>
        </p:spPr>
      </p:pic>
    </p:spTree>
    <p:extLst>
      <p:ext uri="{BB962C8B-B14F-4D97-AF65-F5344CB8AC3E}">
        <p14:creationId xmlns:p14="http://schemas.microsoft.com/office/powerpoint/2010/main" val="3233875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43046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1_Cover">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id="{13A7AC18-CF42-4EC5-8D40-441EAE30A06C}"/>
              </a:ext>
            </a:extLst>
          </p:cNvPr>
          <p:cNvSpPr/>
          <p:nvPr userDrawn="1"/>
        </p:nvSpPr>
        <p:spPr>
          <a:xfrm>
            <a:off x="498115" y="795662"/>
            <a:ext cx="4930412"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ctrTitle"/>
          </p:nvPr>
        </p:nvSpPr>
        <p:spPr>
          <a:xfrm>
            <a:off x="775504" y="1954221"/>
            <a:ext cx="4328932" cy="979702"/>
          </a:xfrm>
        </p:spPr>
        <p:txBody>
          <a:bodyPr/>
          <a:lstStyle>
            <a:lvl1pPr>
              <a:defRPr sz="3000" b="0">
                <a:solidFill>
                  <a:schemeClr val="tx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2" name="Subtitle 2"/>
          <p:cNvSpPr>
            <a:spLocks noGrp="1"/>
          </p:cNvSpPr>
          <p:nvPr>
            <p:ph type="subTitle" idx="1"/>
          </p:nvPr>
        </p:nvSpPr>
        <p:spPr>
          <a:xfrm>
            <a:off x="775504" y="3046158"/>
            <a:ext cx="4328932" cy="1046323"/>
          </a:xfrm>
        </p:spPr>
        <p:txBody>
          <a:bodyPr/>
          <a:lstStyle>
            <a:lvl1pPr marL="0" indent="0" algn="l">
              <a:spcAft>
                <a:spcPts val="1200"/>
              </a:spcAft>
              <a:buNone/>
              <a:defRPr sz="2000">
                <a:solidFill>
                  <a:schemeClr val="tx1"/>
                </a:solidFill>
                <a:latin typeface="EYInterstate" panose="02000503020000020004" pitchFamily="2" charset="0"/>
                <a:cs typeface="Arial" pitchFamily="34" charset="0"/>
              </a:defRPr>
            </a:lvl1pPr>
            <a:lvl2pPr marL="0" indent="0" algn="l">
              <a:buNone/>
              <a:defRPr sz="1600" b="1">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cxnSp>
        <p:nvCxnSpPr>
          <p:cNvPr id="7" name="Straight Connector 6">
            <a:extLst>
              <a:ext uri="{FF2B5EF4-FFF2-40B4-BE49-F238E27FC236}">
                <a16:creationId xmlns:a16="http://schemas.microsoft.com/office/drawing/2014/main" id="{F93BD223-2224-476C-AB5C-300C248C1618}"/>
              </a:ext>
            </a:extLst>
          </p:cNvPr>
          <p:cNvCxnSpPr>
            <a:cxnSpLocks/>
          </p:cNvCxnSpPr>
          <p:nvPr userDrawn="1"/>
        </p:nvCxnSpPr>
        <p:spPr>
          <a:xfrm>
            <a:off x="1333184" y="5709060"/>
            <a:ext cx="8122101" cy="0"/>
          </a:xfrm>
          <a:prstGeom prst="line">
            <a:avLst/>
          </a:prstGeom>
          <a:ln>
            <a:solidFill>
              <a:srgbClr val="82829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51B4C43-E5F8-400E-A971-58A3766B1BF0}"/>
              </a:ext>
            </a:extLst>
          </p:cNvPr>
          <p:cNvSpPr txBox="1"/>
          <p:nvPr userDrawn="1"/>
        </p:nvSpPr>
        <p:spPr>
          <a:xfrm>
            <a:off x="461984" y="5605200"/>
            <a:ext cx="1045073" cy="197581"/>
          </a:xfrm>
          <a:prstGeom prst="rect">
            <a:avLst/>
          </a:prstGeom>
          <a:noFill/>
        </p:spPr>
        <p:txBody>
          <a:bodyPr wrap="square" lIns="0" tIns="0" rIns="0" bIns="0" rtlCol="0" anchor="ctr" anchorCtr="0">
            <a:noAutofit/>
          </a:bodyPr>
          <a:lstStyle/>
          <a:p>
            <a:r>
              <a:rPr lang="en-GB" sz="1200" dirty="0">
                <a:solidFill>
                  <a:srgbClr val="828290"/>
                </a:solidFill>
                <a:latin typeface="EYInterstate Light" panose="02000506000000020004" pitchFamily="2" charset="0"/>
              </a:rPr>
              <a:t>Written by</a:t>
            </a:r>
          </a:p>
        </p:txBody>
      </p:sp>
      <p:sp>
        <p:nvSpPr>
          <p:cNvPr id="10" name="Text Placeholder 16">
            <a:extLst>
              <a:ext uri="{FF2B5EF4-FFF2-40B4-BE49-F238E27FC236}">
                <a16:creationId xmlns:a16="http://schemas.microsoft.com/office/drawing/2014/main" id="{A9465B6B-DFD4-4E0C-9ACE-E88CA2220464}"/>
              </a:ext>
            </a:extLst>
          </p:cNvPr>
          <p:cNvSpPr>
            <a:spLocks noGrp="1"/>
          </p:cNvSpPr>
          <p:nvPr>
            <p:ph type="body" sz="quarter" idx="14" hasCustomPrompt="1"/>
          </p:nvPr>
        </p:nvSpPr>
        <p:spPr>
          <a:xfrm>
            <a:off x="1333184" y="6019189"/>
            <a:ext cx="3089275" cy="180000"/>
          </a:xfrm>
        </p:spPr>
        <p:txBody>
          <a:bodyPr/>
          <a:lstStyle>
            <a:lvl1pPr marL="0" indent="0">
              <a:buNone/>
              <a:defRPr sz="1200">
                <a:solidFill>
                  <a:schemeClr val="tx2"/>
                </a:solidFill>
              </a:defRPr>
            </a:lvl1pPr>
          </a:lstStyle>
          <a:p>
            <a:pPr lvl="0"/>
            <a:r>
              <a:rPr lang="en-US" dirty="0"/>
              <a:t>Name Surname</a:t>
            </a:r>
            <a:endParaRPr lang="en-GB" dirty="0"/>
          </a:p>
        </p:txBody>
      </p:sp>
      <p:sp>
        <p:nvSpPr>
          <p:cNvPr id="13" name="Text Placeholder 16">
            <a:extLst>
              <a:ext uri="{FF2B5EF4-FFF2-40B4-BE49-F238E27FC236}">
                <a16:creationId xmlns:a16="http://schemas.microsoft.com/office/drawing/2014/main" id="{A1F2ED22-5637-4AB8-ABD8-3693A6EA55FD}"/>
              </a:ext>
            </a:extLst>
          </p:cNvPr>
          <p:cNvSpPr>
            <a:spLocks noGrp="1"/>
          </p:cNvSpPr>
          <p:nvPr>
            <p:ph type="body" sz="quarter" idx="15" hasCustomPrompt="1"/>
          </p:nvPr>
        </p:nvSpPr>
        <p:spPr>
          <a:xfrm>
            <a:off x="1333184" y="6216807"/>
            <a:ext cx="3089275" cy="180000"/>
          </a:xfrm>
        </p:spPr>
        <p:txBody>
          <a:bodyPr/>
          <a:lstStyle>
            <a:lvl1pPr marL="0" indent="0">
              <a:buNone/>
              <a:defRPr sz="1200">
                <a:solidFill>
                  <a:schemeClr val="bg1"/>
                </a:solidFill>
              </a:defRPr>
            </a:lvl1pPr>
          </a:lstStyle>
          <a:p>
            <a:pPr lvl="0"/>
            <a:r>
              <a:rPr lang="en-US" dirty="0"/>
              <a:t>Job Title</a:t>
            </a:r>
            <a:endParaRPr lang="en-GB" dirty="0"/>
          </a:p>
        </p:txBody>
      </p:sp>
      <p:sp>
        <p:nvSpPr>
          <p:cNvPr id="14" name="Picture Placeholder 19">
            <a:extLst>
              <a:ext uri="{FF2B5EF4-FFF2-40B4-BE49-F238E27FC236}">
                <a16:creationId xmlns:a16="http://schemas.microsoft.com/office/drawing/2014/main" id="{29A5E1BC-8F6B-43EF-9FF6-8242E7708BDA}"/>
              </a:ext>
            </a:extLst>
          </p:cNvPr>
          <p:cNvSpPr>
            <a:spLocks noGrp="1"/>
          </p:cNvSpPr>
          <p:nvPr>
            <p:ph type="pic" sz="quarter" idx="16"/>
          </p:nvPr>
        </p:nvSpPr>
        <p:spPr>
          <a:xfrm>
            <a:off x="461983" y="5914642"/>
            <a:ext cx="576000" cy="576000"/>
          </a:xfrm>
          <a:prstGeom prst="ellipse">
            <a:avLst/>
          </a:prstGeom>
        </p:spPr>
        <p:txBody>
          <a:bodyPr anchor="ctr"/>
          <a:lstStyle>
            <a:lvl1pPr marL="0" indent="0" algn="ctr">
              <a:buNone/>
              <a:defRPr sz="900">
                <a:solidFill>
                  <a:schemeClr val="bg1"/>
                </a:solidFill>
              </a:defRPr>
            </a:lvl1pPr>
          </a:lstStyle>
          <a:p>
            <a:endParaRPr lang="en-GB" dirty="0"/>
          </a:p>
        </p:txBody>
      </p:sp>
      <p:grpSp>
        <p:nvGrpSpPr>
          <p:cNvPr id="15" name="Group 4">
            <a:extLst>
              <a:ext uri="{FF2B5EF4-FFF2-40B4-BE49-F238E27FC236}">
                <a16:creationId xmlns:a16="http://schemas.microsoft.com/office/drawing/2014/main" id="{6B891F47-1BBE-4926-81DF-B17907D2F8E1}"/>
              </a:ext>
            </a:extLst>
          </p:cNvPr>
          <p:cNvGrpSpPr>
            <a:grpSpLocks noChangeAspect="1"/>
          </p:cNvGrpSpPr>
          <p:nvPr userDrawn="1"/>
        </p:nvGrpSpPr>
        <p:grpSpPr bwMode="auto">
          <a:xfrm>
            <a:off x="10364788" y="4960938"/>
            <a:ext cx="1225550" cy="1435100"/>
            <a:chOff x="6529" y="3125"/>
            <a:chExt cx="772" cy="904"/>
          </a:xfrm>
        </p:grpSpPr>
        <p:sp>
          <p:nvSpPr>
            <p:cNvPr id="17" name="Freeform 5">
              <a:extLst>
                <a:ext uri="{FF2B5EF4-FFF2-40B4-BE49-F238E27FC236}">
                  <a16:creationId xmlns:a16="http://schemas.microsoft.com/office/drawing/2014/main" id="{0A2A4AEF-C603-4360-9387-8879E71862A6}"/>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8" name="Freeform 6">
              <a:extLst>
                <a:ext uri="{FF2B5EF4-FFF2-40B4-BE49-F238E27FC236}">
                  <a16:creationId xmlns:a16="http://schemas.microsoft.com/office/drawing/2014/main" id="{54797EE6-BAEA-4DA7-95C2-6B09B77D317C}"/>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244288018"/>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Standar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918" y="294200"/>
            <a:ext cx="10978515" cy="590400"/>
          </a:xfrm>
        </p:spPr>
        <p:txBody>
          <a:bodyPr/>
          <a:lstStyle>
            <a:lvl1pPr>
              <a:defRPr sz="2400">
                <a:solidFill>
                  <a:schemeClr val="bg1"/>
                </a:solidFill>
              </a:defRPr>
            </a:lvl1pPr>
          </a:lstStyle>
          <a:p>
            <a:r>
              <a:rPr lang="en-US" dirty="0"/>
              <a:t>Standard slide</a:t>
            </a:r>
            <a:endParaRPr lang="en-GB" dirty="0"/>
          </a:p>
        </p:txBody>
      </p:sp>
      <p:sp>
        <p:nvSpPr>
          <p:cNvPr id="4" name="Footer Placeholder 3">
            <a:extLst>
              <a:ext uri="{FF2B5EF4-FFF2-40B4-BE49-F238E27FC236}">
                <a16:creationId xmlns:a16="http://schemas.microsoft.com/office/drawing/2014/main" id="{7F5FDC76-F946-4827-A773-FCD68068B859}"/>
              </a:ext>
            </a:extLst>
          </p:cNvPr>
          <p:cNvSpPr>
            <a:spLocks noGrp="1"/>
          </p:cNvSpPr>
          <p:nvPr>
            <p:ph type="ftr" sz="quarter" idx="11"/>
          </p:nvPr>
        </p:nvSpPr>
        <p:spPr>
          <a:xfrm>
            <a:off x="1137143" y="6536820"/>
            <a:ext cx="3086100" cy="180000"/>
          </a:xfrm>
        </p:spPr>
        <p:txBody>
          <a:bodyPr/>
          <a:lstStyle>
            <a:lvl1pPr>
              <a:defRPr/>
            </a:lvl1pPr>
          </a:lstStyle>
          <a:p>
            <a:r>
              <a:rPr lang="en-US" sz="800" dirty="0"/>
              <a:t>Next Generation ERP in Digital Utilities</a:t>
            </a:r>
            <a:endParaRPr lang="en-US" dirty="0"/>
          </a:p>
        </p:txBody>
      </p:sp>
      <p:sp>
        <p:nvSpPr>
          <p:cNvPr id="5" name="Slide Number Placeholder 4">
            <a:extLst>
              <a:ext uri="{FF2B5EF4-FFF2-40B4-BE49-F238E27FC236}">
                <a16:creationId xmlns:a16="http://schemas.microsoft.com/office/drawing/2014/main" id="{2ABF873B-E40B-4AF7-8D2F-967775EB8EA6}"/>
              </a:ext>
            </a:extLst>
          </p:cNvPr>
          <p:cNvSpPr>
            <a:spLocks noGrp="1"/>
          </p:cNvSpPr>
          <p:nvPr>
            <p:ph type="sldNum" sz="quarter" idx="12"/>
          </p:nvPr>
        </p:nvSpPr>
        <p:spPr/>
        <p:txBody>
          <a:bodyPr/>
          <a:lstStyle/>
          <a:p>
            <a:r>
              <a:rPr lang="en-GB" dirty="0"/>
              <a:t>Page </a:t>
            </a:r>
            <a:fld id="{F1BC30E3-FFE5-4B91-AA19-87A149EBB9EE}" type="slidenum">
              <a:rPr smtClean="0"/>
              <a:pPr/>
              <a:t>‹#›</a:t>
            </a:fld>
            <a:endParaRPr dirty="0"/>
          </a:p>
        </p:txBody>
      </p:sp>
      <p:sp>
        <p:nvSpPr>
          <p:cNvPr id="7" name="Line 10">
            <a:extLst>
              <a:ext uri="{FF2B5EF4-FFF2-40B4-BE49-F238E27FC236}">
                <a16:creationId xmlns:a16="http://schemas.microsoft.com/office/drawing/2014/main" id="{078BADA5-E558-4A06-B389-5AAE7818A5E0}"/>
              </a:ext>
            </a:extLst>
          </p:cNvPr>
          <p:cNvSpPr>
            <a:spLocks noChangeShapeType="1"/>
          </p:cNvSpPr>
          <p:nvPr/>
        </p:nvSpPr>
        <p:spPr bwMode="auto">
          <a:xfrm>
            <a:off x="609918" y="928142"/>
            <a:ext cx="820420" cy="0"/>
          </a:xfrm>
          <a:prstGeom prst="line">
            <a:avLst/>
          </a:prstGeom>
          <a:noFill/>
          <a:ln w="41275">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4431847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Cover alternat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F4B0007-DA02-48C7-9137-9386DFC24A9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8350" cy="6858000"/>
          </a:xfrm>
          <a:prstGeom prst="rect">
            <a:avLst/>
          </a:prstGeom>
        </p:spPr>
      </p:pic>
      <p:sp>
        <p:nvSpPr>
          <p:cNvPr id="16" name="Freeform 56">
            <a:extLst>
              <a:ext uri="{FF2B5EF4-FFF2-40B4-BE49-F238E27FC236}">
                <a16:creationId xmlns:a16="http://schemas.microsoft.com/office/drawing/2014/main" id="{13A7AC18-CF42-4EC5-8D40-441EAE30A06C}"/>
              </a:ext>
            </a:extLst>
          </p:cNvPr>
          <p:cNvSpPr/>
          <p:nvPr userDrawn="1"/>
        </p:nvSpPr>
        <p:spPr>
          <a:xfrm>
            <a:off x="498115" y="795662"/>
            <a:ext cx="4930412"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ctrTitle"/>
          </p:nvPr>
        </p:nvSpPr>
        <p:spPr>
          <a:xfrm>
            <a:off x="775504" y="1954221"/>
            <a:ext cx="4328932" cy="979702"/>
          </a:xfrm>
        </p:spPr>
        <p:txBody>
          <a:bodyPr/>
          <a:lstStyle>
            <a:lvl1pPr>
              <a:defRPr sz="3000" b="0">
                <a:solidFill>
                  <a:schemeClr val="tx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2" name="Subtitle 2"/>
          <p:cNvSpPr>
            <a:spLocks noGrp="1"/>
          </p:cNvSpPr>
          <p:nvPr>
            <p:ph type="subTitle" idx="1"/>
          </p:nvPr>
        </p:nvSpPr>
        <p:spPr>
          <a:xfrm>
            <a:off x="775504" y="3046158"/>
            <a:ext cx="4328932" cy="1046323"/>
          </a:xfrm>
        </p:spPr>
        <p:txBody>
          <a:bodyPr/>
          <a:lstStyle>
            <a:lvl1pPr marL="0" indent="0" algn="l">
              <a:spcAft>
                <a:spcPts val="1200"/>
              </a:spcAft>
              <a:buNone/>
              <a:defRPr sz="2000">
                <a:solidFill>
                  <a:schemeClr val="tx1"/>
                </a:solidFill>
                <a:latin typeface="EYInterstate" panose="02000503020000020004" pitchFamily="2" charset="0"/>
                <a:cs typeface="Arial" pitchFamily="34" charset="0"/>
              </a:defRPr>
            </a:lvl1pPr>
            <a:lvl2pPr marL="0" indent="0" algn="l">
              <a:buNone/>
              <a:defRPr sz="1600" b="1">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grpSp>
        <p:nvGrpSpPr>
          <p:cNvPr id="14" name="Group 4">
            <a:extLst>
              <a:ext uri="{FF2B5EF4-FFF2-40B4-BE49-F238E27FC236}">
                <a16:creationId xmlns:a16="http://schemas.microsoft.com/office/drawing/2014/main" id="{C8422AE9-8257-41A9-AB41-1F10585C886F}"/>
              </a:ext>
            </a:extLst>
          </p:cNvPr>
          <p:cNvGrpSpPr>
            <a:grpSpLocks noChangeAspect="1"/>
          </p:cNvGrpSpPr>
          <p:nvPr userDrawn="1"/>
        </p:nvGrpSpPr>
        <p:grpSpPr bwMode="auto">
          <a:xfrm>
            <a:off x="10364788" y="4960938"/>
            <a:ext cx="1225550" cy="1435100"/>
            <a:chOff x="6529" y="3125"/>
            <a:chExt cx="772" cy="904"/>
          </a:xfrm>
        </p:grpSpPr>
        <p:sp>
          <p:nvSpPr>
            <p:cNvPr id="15" name="Freeform 5">
              <a:extLst>
                <a:ext uri="{FF2B5EF4-FFF2-40B4-BE49-F238E27FC236}">
                  <a16:creationId xmlns:a16="http://schemas.microsoft.com/office/drawing/2014/main" id="{D19659BD-653C-4300-9060-420AFAE39587}"/>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 name="Freeform 6">
              <a:extLst>
                <a:ext uri="{FF2B5EF4-FFF2-40B4-BE49-F238E27FC236}">
                  <a16:creationId xmlns:a16="http://schemas.microsoft.com/office/drawing/2014/main" id="{A4669336-72A1-4233-827A-C41AB4C1CC04}"/>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4061015401"/>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Approved question wide">
    <p:spTree>
      <p:nvGrpSpPr>
        <p:cNvPr id="1" name=""/>
        <p:cNvGrpSpPr/>
        <p:nvPr/>
      </p:nvGrpSpPr>
      <p:grpSpPr>
        <a:xfrm>
          <a:off x="0" y="0"/>
          <a:ext cx="0" cy="0"/>
          <a:chOff x="0" y="0"/>
          <a:chExt cx="0" cy="0"/>
        </a:xfrm>
      </p:grpSpPr>
      <p:grpSp>
        <p:nvGrpSpPr>
          <p:cNvPr id="235" name="Group 234">
            <a:extLst>
              <a:ext uri="{FF2B5EF4-FFF2-40B4-BE49-F238E27FC236}">
                <a16:creationId xmlns:a16="http://schemas.microsoft.com/office/drawing/2014/main" id="{5342E118-6F1D-4C46-956E-4CCCBCAA7952}"/>
              </a:ext>
            </a:extLst>
          </p:cNvPr>
          <p:cNvGrpSpPr/>
          <p:nvPr userDrawn="1"/>
        </p:nvGrpSpPr>
        <p:grpSpPr>
          <a:xfrm>
            <a:off x="498115" y="5826612"/>
            <a:ext cx="3878023" cy="570195"/>
            <a:chOff x="498115" y="5951018"/>
            <a:chExt cx="3878023" cy="570195"/>
          </a:xfrm>
        </p:grpSpPr>
        <p:sp>
          <p:nvSpPr>
            <p:cNvPr id="168" name="Rectangle 167">
              <a:extLst>
                <a:ext uri="{FF2B5EF4-FFF2-40B4-BE49-F238E27FC236}">
                  <a16:creationId xmlns:a16="http://schemas.microsoft.com/office/drawing/2014/main" id="{A22049CA-64AE-409F-988D-A7317F8AD136}"/>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69" name="Rectangle 6">
              <a:extLst>
                <a:ext uri="{FF2B5EF4-FFF2-40B4-BE49-F238E27FC236}">
                  <a16:creationId xmlns:a16="http://schemas.microsoft.com/office/drawing/2014/main" id="{E37A0A05-0A78-44A7-8873-0A1A20C87175}"/>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0" name="Rectangle 7">
              <a:extLst>
                <a:ext uri="{FF2B5EF4-FFF2-40B4-BE49-F238E27FC236}">
                  <a16:creationId xmlns:a16="http://schemas.microsoft.com/office/drawing/2014/main" id="{0DEA0CBE-8527-4287-BF98-DA48947875F5}"/>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1" name="Freeform 8">
              <a:extLst>
                <a:ext uri="{FF2B5EF4-FFF2-40B4-BE49-F238E27FC236}">
                  <a16:creationId xmlns:a16="http://schemas.microsoft.com/office/drawing/2014/main" id="{444058C6-612A-446E-8F68-0E5CC4CFF366}"/>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2" name="Freeform 9">
              <a:extLst>
                <a:ext uri="{FF2B5EF4-FFF2-40B4-BE49-F238E27FC236}">
                  <a16:creationId xmlns:a16="http://schemas.microsoft.com/office/drawing/2014/main" id="{1011EC31-E0C3-404F-93B3-EFD3DADC11CB}"/>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3" name="Freeform 10">
              <a:extLst>
                <a:ext uri="{FF2B5EF4-FFF2-40B4-BE49-F238E27FC236}">
                  <a16:creationId xmlns:a16="http://schemas.microsoft.com/office/drawing/2014/main" id="{3C9D076B-D88C-4089-8D58-9A31CFCDB02A}"/>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4" name="Freeform 11">
              <a:extLst>
                <a:ext uri="{FF2B5EF4-FFF2-40B4-BE49-F238E27FC236}">
                  <a16:creationId xmlns:a16="http://schemas.microsoft.com/office/drawing/2014/main" id="{29DB43AC-B765-4ECB-B483-562473BD4A38}"/>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5" name="Freeform 12">
              <a:extLst>
                <a:ext uri="{FF2B5EF4-FFF2-40B4-BE49-F238E27FC236}">
                  <a16:creationId xmlns:a16="http://schemas.microsoft.com/office/drawing/2014/main" id="{AF1DE1B8-EA4B-4A98-A97D-BA5EEA42B197}"/>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6" name="Freeform 13">
              <a:extLst>
                <a:ext uri="{FF2B5EF4-FFF2-40B4-BE49-F238E27FC236}">
                  <a16:creationId xmlns:a16="http://schemas.microsoft.com/office/drawing/2014/main" id="{F8F60B79-7AF5-4C5E-A5EF-126F117D591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7" name="Freeform 14">
              <a:extLst>
                <a:ext uri="{FF2B5EF4-FFF2-40B4-BE49-F238E27FC236}">
                  <a16:creationId xmlns:a16="http://schemas.microsoft.com/office/drawing/2014/main" id="{0A0438AD-9937-4C25-AB9E-7F8C8CCA23F7}"/>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8" name="Freeform 15">
              <a:extLst>
                <a:ext uri="{FF2B5EF4-FFF2-40B4-BE49-F238E27FC236}">
                  <a16:creationId xmlns:a16="http://schemas.microsoft.com/office/drawing/2014/main" id="{6FDE2726-7032-4BE4-A420-0ECF49A32A8B}"/>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9" name="Freeform 16">
              <a:extLst>
                <a:ext uri="{FF2B5EF4-FFF2-40B4-BE49-F238E27FC236}">
                  <a16:creationId xmlns:a16="http://schemas.microsoft.com/office/drawing/2014/main" id="{50C22C21-F8DB-486D-9042-765D68AE3A7C}"/>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0" name="Freeform 17">
              <a:extLst>
                <a:ext uri="{FF2B5EF4-FFF2-40B4-BE49-F238E27FC236}">
                  <a16:creationId xmlns:a16="http://schemas.microsoft.com/office/drawing/2014/main" id="{7F763F72-BB8F-482C-9FDA-40EDD6EE5FF8}"/>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1" name="Freeform 18">
              <a:extLst>
                <a:ext uri="{FF2B5EF4-FFF2-40B4-BE49-F238E27FC236}">
                  <a16:creationId xmlns:a16="http://schemas.microsoft.com/office/drawing/2014/main" id="{710F466C-6BEC-4970-9707-40D8002740B0}"/>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2" name="Freeform 19">
              <a:extLst>
                <a:ext uri="{FF2B5EF4-FFF2-40B4-BE49-F238E27FC236}">
                  <a16:creationId xmlns:a16="http://schemas.microsoft.com/office/drawing/2014/main" id="{3332407D-F423-41B2-985F-8A4482C61D9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3" name="Freeform 20">
              <a:extLst>
                <a:ext uri="{FF2B5EF4-FFF2-40B4-BE49-F238E27FC236}">
                  <a16:creationId xmlns:a16="http://schemas.microsoft.com/office/drawing/2014/main" id="{44E3286F-1188-47B1-8B46-3498795DF2DC}"/>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4" name="Freeform 21">
              <a:extLst>
                <a:ext uri="{FF2B5EF4-FFF2-40B4-BE49-F238E27FC236}">
                  <a16:creationId xmlns:a16="http://schemas.microsoft.com/office/drawing/2014/main" id="{E7BD9E0B-920A-4409-95E7-40A47107B346}"/>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5" name="Freeform 22">
              <a:extLst>
                <a:ext uri="{FF2B5EF4-FFF2-40B4-BE49-F238E27FC236}">
                  <a16:creationId xmlns:a16="http://schemas.microsoft.com/office/drawing/2014/main" id="{9D2625B8-0A5B-46EF-8302-77353AB0D3A9}"/>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6" name="Freeform 23">
              <a:extLst>
                <a:ext uri="{FF2B5EF4-FFF2-40B4-BE49-F238E27FC236}">
                  <a16:creationId xmlns:a16="http://schemas.microsoft.com/office/drawing/2014/main" id="{DE6C9E0E-C49B-4FBE-97F3-BB6DFAC57421}"/>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7" name="Freeform 24">
              <a:extLst>
                <a:ext uri="{FF2B5EF4-FFF2-40B4-BE49-F238E27FC236}">
                  <a16:creationId xmlns:a16="http://schemas.microsoft.com/office/drawing/2014/main" id="{580801ED-9260-41DB-A0B7-5AF24B32272B}"/>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8" name="Freeform 25">
              <a:extLst>
                <a:ext uri="{FF2B5EF4-FFF2-40B4-BE49-F238E27FC236}">
                  <a16:creationId xmlns:a16="http://schemas.microsoft.com/office/drawing/2014/main" id="{3A9842FB-6E95-4D11-B5B9-58C4CB82C2F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9" name="Freeform 26">
              <a:extLst>
                <a:ext uri="{FF2B5EF4-FFF2-40B4-BE49-F238E27FC236}">
                  <a16:creationId xmlns:a16="http://schemas.microsoft.com/office/drawing/2014/main" id="{076538BB-C266-42BE-916B-458AF9EFB224}"/>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0" name="Freeform 27">
              <a:extLst>
                <a:ext uri="{FF2B5EF4-FFF2-40B4-BE49-F238E27FC236}">
                  <a16:creationId xmlns:a16="http://schemas.microsoft.com/office/drawing/2014/main" id="{A7C95C0F-A1E9-46B5-B9DB-284F35C72801}"/>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1" name="Freeform 28">
              <a:extLst>
                <a:ext uri="{FF2B5EF4-FFF2-40B4-BE49-F238E27FC236}">
                  <a16:creationId xmlns:a16="http://schemas.microsoft.com/office/drawing/2014/main" id="{BEEA6186-B2B9-4E5E-9631-B6332C7FDBA3}"/>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2" name="Freeform 29">
              <a:extLst>
                <a:ext uri="{FF2B5EF4-FFF2-40B4-BE49-F238E27FC236}">
                  <a16:creationId xmlns:a16="http://schemas.microsoft.com/office/drawing/2014/main" id="{E9B00A5D-BE04-4D7D-B4A2-204E2D0E0485}"/>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3" name="Freeform 30">
              <a:extLst>
                <a:ext uri="{FF2B5EF4-FFF2-40B4-BE49-F238E27FC236}">
                  <a16:creationId xmlns:a16="http://schemas.microsoft.com/office/drawing/2014/main" id="{72C85502-C007-49A3-A8AB-2BCC8C53945F}"/>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4" name="Freeform 31">
              <a:extLst>
                <a:ext uri="{FF2B5EF4-FFF2-40B4-BE49-F238E27FC236}">
                  <a16:creationId xmlns:a16="http://schemas.microsoft.com/office/drawing/2014/main" id="{9A42586B-B388-4323-82EB-ED3423EDC5DE}"/>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5" name="Freeform 32">
              <a:extLst>
                <a:ext uri="{FF2B5EF4-FFF2-40B4-BE49-F238E27FC236}">
                  <a16:creationId xmlns:a16="http://schemas.microsoft.com/office/drawing/2014/main" id="{558D2F0C-3796-492F-9EBD-4BB822191F30}"/>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6" name="Freeform 33">
              <a:extLst>
                <a:ext uri="{FF2B5EF4-FFF2-40B4-BE49-F238E27FC236}">
                  <a16:creationId xmlns:a16="http://schemas.microsoft.com/office/drawing/2014/main" id="{DE4E3633-17EF-414F-A86D-0B6A9F2F098F}"/>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7" name="Freeform 34">
              <a:extLst>
                <a:ext uri="{FF2B5EF4-FFF2-40B4-BE49-F238E27FC236}">
                  <a16:creationId xmlns:a16="http://schemas.microsoft.com/office/drawing/2014/main" id="{2572AE39-9386-47FC-B6AF-FBCF804BEBF8}"/>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8" name="Freeform 35">
              <a:extLst>
                <a:ext uri="{FF2B5EF4-FFF2-40B4-BE49-F238E27FC236}">
                  <a16:creationId xmlns:a16="http://schemas.microsoft.com/office/drawing/2014/main" id="{7096AEC6-B8C0-4212-842F-89677AE7D800}"/>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9" name="Freeform 36">
              <a:extLst>
                <a:ext uri="{FF2B5EF4-FFF2-40B4-BE49-F238E27FC236}">
                  <a16:creationId xmlns:a16="http://schemas.microsoft.com/office/drawing/2014/main" id="{406AD873-E434-40CF-BFBD-6D1D1CA7CB89}"/>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0" name="Freeform 37">
              <a:extLst>
                <a:ext uri="{FF2B5EF4-FFF2-40B4-BE49-F238E27FC236}">
                  <a16:creationId xmlns:a16="http://schemas.microsoft.com/office/drawing/2014/main" id="{74857EE2-44CC-4E8F-B1BB-355509B3EFE5}"/>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1" name="Freeform 38">
              <a:extLst>
                <a:ext uri="{FF2B5EF4-FFF2-40B4-BE49-F238E27FC236}">
                  <a16:creationId xmlns:a16="http://schemas.microsoft.com/office/drawing/2014/main" id="{D39EC8B1-952E-4BF5-9735-6A38584161BC}"/>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2" name="Freeform 39">
              <a:extLst>
                <a:ext uri="{FF2B5EF4-FFF2-40B4-BE49-F238E27FC236}">
                  <a16:creationId xmlns:a16="http://schemas.microsoft.com/office/drawing/2014/main" id="{EA37D3DF-3401-44BD-97F4-F423BFC87A1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3" name="Freeform 40">
              <a:extLst>
                <a:ext uri="{FF2B5EF4-FFF2-40B4-BE49-F238E27FC236}">
                  <a16:creationId xmlns:a16="http://schemas.microsoft.com/office/drawing/2014/main" id="{7DFA4B46-95EA-4D4D-800F-4D2DB7BB66E0}"/>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4" name="Freeform 41">
              <a:extLst>
                <a:ext uri="{FF2B5EF4-FFF2-40B4-BE49-F238E27FC236}">
                  <a16:creationId xmlns:a16="http://schemas.microsoft.com/office/drawing/2014/main" id="{EF5012BA-3255-4BEF-8F4F-9117A6BEF324}"/>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5" name="Freeform 42">
              <a:extLst>
                <a:ext uri="{FF2B5EF4-FFF2-40B4-BE49-F238E27FC236}">
                  <a16:creationId xmlns:a16="http://schemas.microsoft.com/office/drawing/2014/main" id="{223989A0-E246-4806-AF7E-9D6C2B1DD489}"/>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6" name="Freeform 43">
              <a:extLst>
                <a:ext uri="{FF2B5EF4-FFF2-40B4-BE49-F238E27FC236}">
                  <a16:creationId xmlns:a16="http://schemas.microsoft.com/office/drawing/2014/main" id="{5FED967A-F1ED-4489-A689-A9A49A278085}"/>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7" name="Freeform 44">
              <a:extLst>
                <a:ext uri="{FF2B5EF4-FFF2-40B4-BE49-F238E27FC236}">
                  <a16:creationId xmlns:a16="http://schemas.microsoft.com/office/drawing/2014/main" id="{DA362954-FE74-40B7-AB98-CC8AC60FFC8D}"/>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8" name="Freeform 45">
              <a:extLst>
                <a:ext uri="{FF2B5EF4-FFF2-40B4-BE49-F238E27FC236}">
                  <a16:creationId xmlns:a16="http://schemas.microsoft.com/office/drawing/2014/main" id="{C1C7EF3F-CB28-4C69-901C-8F9F09C5B597}"/>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9" name="Freeform 46">
              <a:extLst>
                <a:ext uri="{FF2B5EF4-FFF2-40B4-BE49-F238E27FC236}">
                  <a16:creationId xmlns:a16="http://schemas.microsoft.com/office/drawing/2014/main" id="{80D5AA14-D31C-42E8-B89F-2FCABF204007}"/>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0" name="Freeform 47">
              <a:extLst>
                <a:ext uri="{FF2B5EF4-FFF2-40B4-BE49-F238E27FC236}">
                  <a16:creationId xmlns:a16="http://schemas.microsoft.com/office/drawing/2014/main" id="{3894EB82-A456-47F8-BB06-FE894AF4B86B}"/>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1" name="Freeform 48">
              <a:extLst>
                <a:ext uri="{FF2B5EF4-FFF2-40B4-BE49-F238E27FC236}">
                  <a16:creationId xmlns:a16="http://schemas.microsoft.com/office/drawing/2014/main" id="{A88F5C3F-FAE1-4A50-86D3-E9A1CAA89A96}"/>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2" name="Freeform 49">
              <a:extLst>
                <a:ext uri="{FF2B5EF4-FFF2-40B4-BE49-F238E27FC236}">
                  <a16:creationId xmlns:a16="http://schemas.microsoft.com/office/drawing/2014/main" id="{1EFCBDA7-FA42-4391-9872-95EB6DDEA684}"/>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3" name="Freeform 50">
              <a:extLst>
                <a:ext uri="{FF2B5EF4-FFF2-40B4-BE49-F238E27FC236}">
                  <a16:creationId xmlns:a16="http://schemas.microsoft.com/office/drawing/2014/main" id="{721D8C30-DB23-4A0B-8A74-BC467086477D}"/>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4" name="Freeform 51">
              <a:extLst>
                <a:ext uri="{FF2B5EF4-FFF2-40B4-BE49-F238E27FC236}">
                  <a16:creationId xmlns:a16="http://schemas.microsoft.com/office/drawing/2014/main" id="{01AD00CA-8BC7-4B62-AC64-03851855A7AE}"/>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5" name="Freeform 52">
              <a:extLst>
                <a:ext uri="{FF2B5EF4-FFF2-40B4-BE49-F238E27FC236}">
                  <a16:creationId xmlns:a16="http://schemas.microsoft.com/office/drawing/2014/main" id="{BC957590-E3D7-48BF-A1DF-73DCD7673857}"/>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6" name="Freeform 53">
              <a:extLst>
                <a:ext uri="{FF2B5EF4-FFF2-40B4-BE49-F238E27FC236}">
                  <a16:creationId xmlns:a16="http://schemas.microsoft.com/office/drawing/2014/main" id="{9BC2125B-AF0E-4411-AFA7-3F79B873BFBA}"/>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7" name="Freeform 54">
              <a:extLst>
                <a:ext uri="{FF2B5EF4-FFF2-40B4-BE49-F238E27FC236}">
                  <a16:creationId xmlns:a16="http://schemas.microsoft.com/office/drawing/2014/main" id="{1E5BE33C-9675-423A-802C-0A789DB1851B}"/>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8" name="Freeform 55">
              <a:extLst>
                <a:ext uri="{FF2B5EF4-FFF2-40B4-BE49-F238E27FC236}">
                  <a16:creationId xmlns:a16="http://schemas.microsoft.com/office/drawing/2014/main" id="{FB04A8AC-9DA2-4FB3-985A-DD8E6439135C}"/>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9" name="Freeform 56">
              <a:extLst>
                <a:ext uri="{FF2B5EF4-FFF2-40B4-BE49-F238E27FC236}">
                  <a16:creationId xmlns:a16="http://schemas.microsoft.com/office/drawing/2014/main" id="{F365BB87-C861-4F40-A844-477BAA1EAA5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0" name="Freeform 57">
              <a:extLst>
                <a:ext uri="{FF2B5EF4-FFF2-40B4-BE49-F238E27FC236}">
                  <a16:creationId xmlns:a16="http://schemas.microsoft.com/office/drawing/2014/main" id="{8B7E2806-AAFA-45B5-B801-55C79A927799}"/>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1" name="Freeform 58">
              <a:extLst>
                <a:ext uri="{FF2B5EF4-FFF2-40B4-BE49-F238E27FC236}">
                  <a16:creationId xmlns:a16="http://schemas.microsoft.com/office/drawing/2014/main" id="{7A49B80F-B4C0-4F31-9238-8123D3E20D16}"/>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2" name="Freeform 59">
              <a:extLst>
                <a:ext uri="{FF2B5EF4-FFF2-40B4-BE49-F238E27FC236}">
                  <a16:creationId xmlns:a16="http://schemas.microsoft.com/office/drawing/2014/main" id="{9C60C45F-865F-4118-A4B0-174C696B472F}"/>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3" name="Freeform 60">
              <a:extLst>
                <a:ext uri="{FF2B5EF4-FFF2-40B4-BE49-F238E27FC236}">
                  <a16:creationId xmlns:a16="http://schemas.microsoft.com/office/drawing/2014/main" id="{15FBF980-B96C-472B-A46B-A731CA164E92}"/>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4" name="Freeform 61">
              <a:extLst>
                <a:ext uri="{FF2B5EF4-FFF2-40B4-BE49-F238E27FC236}">
                  <a16:creationId xmlns:a16="http://schemas.microsoft.com/office/drawing/2014/main" id="{64F1DD18-05EE-4F9F-9E6B-E03C4C500F21}"/>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5" name="Freeform 62">
              <a:extLst>
                <a:ext uri="{FF2B5EF4-FFF2-40B4-BE49-F238E27FC236}">
                  <a16:creationId xmlns:a16="http://schemas.microsoft.com/office/drawing/2014/main" id="{6051CC00-BFF2-4334-9855-62AD588546F7}"/>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6" name="Freeform 63">
              <a:extLst>
                <a:ext uri="{FF2B5EF4-FFF2-40B4-BE49-F238E27FC236}">
                  <a16:creationId xmlns:a16="http://schemas.microsoft.com/office/drawing/2014/main" id="{905DD261-B224-46ED-8CEE-E8D180BA4B72}"/>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7" name="Freeform 64">
              <a:extLst>
                <a:ext uri="{FF2B5EF4-FFF2-40B4-BE49-F238E27FC236}">
                  <a16:creationId xmlns:a16="http://schemas.microsoft.com/office/drawing/2014/main" id="{A23129DF-0296-4CA9-9723-124682F0A70E}"/>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8" name="Freeform 65">
              <a:extLst>
                <a:ext uri="{FF2B5EF4-FFF2-40B4-BE49-F238E27FC236}">
                  <a16:creationId xmlns:a16="http://schemas.microsoft.com/office/drawing/2014/main" id="{A2A2BF8E-DA3A-4AC0-B7EB-7CAABFC9E699}"/>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9" name="Freeform 66">
              <a:extLst>
                <a:ext uri="{FF2B5EF4-FFF2-40B4-BE49-F238E27FC236}">
                  <a16:creationId xmlns:a16="http://schemas.microsoft.com/office/drawing/2014/main" id="{BEBFC1A4-92B9-418F-A0A9-2E210A37BCFF}"/>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0" name="Freeform 67">
              <a:extLst>
                <a:ext uri="{FF2B5EF4-FFF2-40B4-BE49-F238E27FC236}">
                  <a16:creationId xmlns:a16="http://schemas.microsoft.com/office/drawing/2014/main" id="{A28B9FD0-8354-4DD6-856A-157C5F8768EB}"/>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1" name="Freeform 68">
              <a:extLst>
                <a:ext uri="{FF2B5EF4-FFF2-40B4-BE49-F238E27FC236}">
                  <a16:creationId xmlns:a16="http://schemas.microsoft.com/office/drawing/2014/main" id="{83D3DEEE-A610-48BE-BADD-6BA188B5B86D}"/>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2" name="Freeform 69">
              <a:extLst>
                <a:ext uri="{FF2B5EF4-FFF2-40B4-BE49-F238E27FC236}">
                  <a16:creationId xmlns:a16="http://schemas.microsoft.com/office/drawing/2014/main" id="{463C7ADB-C654-4D24-9055-0B6003A770A3}"/>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3" name="Freeform 70">
              <a:extLst>
                <a:ext uri="{FF2B5EF4-FFF2-40B4-BE49-F238E27FC236}">
                  <a16:creationId xmlns:a16="http://schemas.microsoft.com/office/drawing/2014/main" id="{40CF3793-E792-4DB3-8064-4B43F4706A3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grpSp>
      <p:sp>
        <p:nvSpPr>
          <p:cNvPr id="18" name="Title 1"/>
          <p:cNvSpPr>
            <a:spLocks noGrp="1"/>
          </p:cNvSpPr>
          <p:nvPr userDrawn="1">
            <p:ph type="ctrTitle"/>
          </p:nvPr>
        </p:nvSpPr>
        <p:spPr>
          <a:xfrm>
            <a:off x="944880" y="2158329"/>
            <a:ext cx="4783882" cy="860400"/>
          </a:xfrm>
          <a:prstGeom prst="rect">
            <a:avLst/>
          </a:prstGeo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9" name="Subtitle 2"/>
          <p:cNvSpPr>
            <a:spLocks noGrp="1"/>
          </p:cNvSpPr>
          <p:nvPr userDrawn="1">
            <p:ph type="subTitle" idx="1"/>
          </p:nvPr>
        </p:nvSpPr>
        <p:spPr>
          <a:xfrm>
            <a:off x="945072" y="3200329"/>
            <a:ext cx="4808028" cy="645742"/>
          </a:xfrm>
          <a:prstGeom prst="rect">
            <a:avLst/>
          </a:prstGeom>
        </p:spPr>
        <p:txBody>
          <a:bodyPr/>
          <a:lstStyle>
            <a:lvl1pPr marL="0" indent="0" algn="l">
              <a:buNone/>
              <a:defRPr sz="2000">
                <a:solidFill>
                  <a:schemeClr val="bg1"/>
                </a:solidFill>
                <a:latin typeface="EYInterstate Light" panose="02000506000000020004" pitchFamily="2" charset="0"/>
                <a:cs typeface="Arial" pitchFamily="34" charset="0"/>
              </a:defRPr>
            </a:lvl1pPr>
            <a:lvl2pPr marL="0" indent="0" algn="l">
              <a:buNone/>
              <a:defRPr sz="1600">
                <a:solidFill>
                  <a:schemeClr val="tx1">
                    <a:lumMod val="75000"/>
                    <a:lumOff val="2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sp>
        <p:nvSpPr>
          <p:cNvPr id="3" name="Freeform: Shape 2">
            <a:extLst>
              <a:ext uri="{FF2B5EF4-FFF2-40B4-BE49-F238E27FC236}">
                <a16:creationId xmlns:a16="http://schemas.microsoft.com/office/drawing/2014/main" id="{44A731D0-020D-4D8E-955D-2354AF0FE452}"/>
              </a:ext>
            </a:extLst>
          </p:cNvPr>
          <p:cNvSpPr/>
          <p:nvPr userDrawn="1"/>
        </p:nvSpPr>
        <p:spPr>
          <a:xfrm>
            <a:off x="489366" y="723658"/>
            <a:ext cx="5680945" cy="3452894"/>
          </a:xfrm>
          <a:custGeom>
            <a:avLst/>
            <a:gdLst>
              <a:gd name="connsiteX0" fmla="*/ 8749 w 5680945"/>
              <a:gd name="connsiteY0" fmla="*/ 1021520 h 3452894"/>
              <a:gd name="connsiteX1" fmla="*/ 8749 w 5680945"/>
              <a:gd name="connsiteY1" fmla="*/ 3164181 h 3452894"/>
              <a:gd name="connsiteX2" fmla="*/ 151414 w 5680945"/>
              <a:gd name="connsiteY2" fmla="*/ 3164181 h 3452894"/>
              <a:gd name="connsiteX3" fmla="*/ 151414 w 5680945"/>
              <a:gd name="connsiteY3" fmla="*/ 1140155 h 3452894"/>
              <a:gd name="connsiteX4" fmla="*/ 5534897 w 5680945"/>
              <a:gd name="connsiteY4" fmla="*/ 179294 h 3452894"/>
              <a:gd name="connsiteX5" fmla="*/ 5534897 w 5680945"/>
              <a:gd name="connsiteY5" fmla="*/ 3306846 h 3452894"/>
              <a:gd name="connsiteX6" fmla="*/ 864624 w 5680945"/>
              <a:gd name="connsiteY6" fmla="*/ 3306846 h 3452894"/>
              <a:gd name="connsiteX7" fmla="*/ 864624 w 5680945"/>
              <a:gd name="connsiteY7" fmla="*/ 3449395 h 3452894"/>
              <a:gd name="connsiteX8" fmla="*/ 5677562 w 5680945"/>
              <a:gd name="connsiteY8" fmla="*/ 3449395 h 3452894"/>
              <a:gd name="connsiteX9" fmla="*/ 5677562 w 5680945"/>
              <a:gd name="connsiteY9" fmla="*/ 8749 h 3452894"/>
              <a:gd name="connsiteX10" fmla="*/ 8749 w 5680945"/>
              <a:gd name="connsiteY10" fmla="*/ 1021520 h 345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0945" h="3452894">
                <a:moveTo>
                  <a:pt x="8749" y="1021520"/>
                </a:moveTo>
                <a:lnTo>
                  <a:pt x="8749" y="3164181"/>
                </a:lnTo>
                <a:lnTo>
                  <a:pt x="151414" y="3164181"/>
                </a:lnTo>
                <a:lnTo>
                  <a:pt x="151414" y="1140155"/>
                </a:lnTo>
                <a:lnTo>
                  <a:pt x="5534897" y="179294"/>
                </a:lnTo>
                <a:lnTo>
                  <a:pt x="5534897" y="3306846"/>
                </a:lnTo>
                <a:lnTo>
                  <a:pt x="864624" y="3306846"/>
                </a:lnTo>
                <a:lnTo>
                  <a:pt x="864624" y="3449395"/>
                </a:lnTo>
                <a:lnTo>
                  <a:pt x="5677562" y="3449395"/>
                </a:lnTo>
                <a:lnTo>
                  <a:pt x="5677562" y="8749"/>
                </a:lnTo>
                <a:lnTo>
                  <a:pt x="8749" y="1021520"/>
                </a:lnTo>
                <a:close/>
              </a:path>
            </a:pathLst>
          </a:custGeom>
          <a:solidFill>
            <a:schemeClr val="tx2"/>
          </a:solidFill>
          <a:ln w="9525" cap="flat">
            <a:noFill/>
            <a:prstDash val="solid"/>
            <a:miter/>
          </a:ln>
        </p:spPr>
        <p:txBody>
          <a:bodyPr rtlCol="0" anchor="ctr"/>
          <a:lstStyle/>
          <a:p>
            <a:endParaRPr lang="en-IN"/>
          </a:p>
        </p:txBody>
      </p:sp>
      <p:sp>
        <p:nvSpPr>
          <p:cNvPr id="4" name="Freeform: Shape 3">
            <a:extLst>
              <a:ext uri="{FF2B5EF4-FFF2-40B4-BE49-F238E27FC236}">
                <a16:creationId xmlns:a16="http://schemas.microsoft.com/office/drawing/2014/main" id="{15324C54-B75E-4AC0-90C2-FA558C7716F7}"/>
              </a:ext>
            </a:extLst>
          </p:cNvPr>
          <p:cNvSpPr/>
          <p:nvPr/>
        </p:nvSpPr>
        <p:spPr>
          <a:xfrm>
            <a:off x="489366"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a:p>
        </p:txBody>
      </p:sp>
      <p:sp>
        <p:nvSpPr>
          <p:cNvPr id="5" name="Freeform: Shape 4">
            <a:extLst>
              <a:ext uri="{FF2B5EF4-FFF2-40B4-BE49-F238E27FC236}">
                <a16:creationId xmlns:a16="http://schemas.microsoft.com/office/drawing/2014/main" id="{CAA95478-C099-485F-AD95-A617656C6C7C}"/>
              </a:ext>
            </a:extLst>
          </p:cNvPr>
          <p:cNvSpPr/>
          <p:nvPr/>
        </p:nvSpPr>
        <p:spPr>
          <a:xfrm>
            <a:off x="774697"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id="{D65680A1-86D1-44C2-AA38-0DF5735F1F26}"/>
              </a:ext>
            </a:extLst>
          </p:cNvPr>
          <p:cNvSpPr/>
          <p:nvPr/>
        </p:nvSpPr>
        <p:spPr>
          <a:xfrm>
            <a:off x="1059910"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a:p>
        </p:txBody>
      </p:sp>
      <p:grpSp>
        <p:nvGrpSpPr>
          <p:cNvPr id="104" name="Group 4">
            <a:extLst>
              <a:ext uri="{FF2B5EF4-FFF2-40B4-BE49-F238E27FC236}">
                <a16:creationId xmlns:a16="http://schemas.microsoft.com/office/drawing/2014/main" id="{89402076-F24D-44C5-B8A7-1127F9C4B9B7}"/>
              </a:ext>
            </a:extLst>
          </p:cNvPr>
          <p:cNvGrpSpPr>
            <a:grpSpLocks noChangeAspect="1"/>
          </p:cNvGrpSpPr>
          <p:nvPr userDrawn="1"/>
        </p:nvGrpSpPr>
        <p:grpSpPr bwMode="auto">
          <a:xfrm>
            <a:off x="10364788" y="4960938"/>
            <a:ext cx="1225550" cy="1435100"/>
            <a:chOff x="6529" y="3125"/>
            <a:chExt cx="772" cy="904"/>
          </a:xfrm>
        </p:grpSpPr>
        <p:sp>
          <p:nvSpPr>
            <p:cNvPr id="105" name="Freeform 5">
              <a:extLst>
                <a:ext uri="{FF2B5EF4-FFF2-40B4-BE49-F238E27FC236}">
                  <a16:creationId xmlns:a16="http://schemas.microsoft.com/office/drawing/2014/main" id="{A239DDBF-0740-4B20-9CF3-A05C2A0BF592}"/>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06" name="Freeform 6">
              <a:extLst>
                <a:ext uri="{FF2B5EF4-FFF2-40B4-BE49-F238E27FC236}">
                  <a16:creationId xmlns:a16="http://schemas.microsoft.com/office/drawing/2014/main" id="{380EECCA-3396-425E-AB04-F11ABB1B5092}"/>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3404252316"/>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Approved question tall">
    <p:spTree>
      <p:nvGrpSpPr>
        <p:cNvPr id="1" name=""/>
        <p:cNvGrpSpPr/>
        <p:nvPr/>
      </p:nvGrpSpPr>
      <p:grpSpPr>
        <a:xfrm>
          <a:off x="0" y="0"/>
          <a:ext cx="0" cy="0"/>
          <a:chOff x="0" y="0"/>
          <a:chExt cx="0" cy="0"/>
        </a:xfrm>
      </p:grpSpPr>
      <p:pic>
        <p:nvPicPr>
          <p:cNvPr id="75" name="Picture 74">
            <a:extLst>
              <a:ext uri="{FF2B5EF4-FFF2-40B4-BE49-F238E27FC236}">
                <a16:creationId xmlns:a16="http://schemas.microsoft.com/office/drawing/2014/main" id="{32889845-07EE-48FB-A972-F8ECF1EF871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0644" b="5020"/>
          <a:stretch/>
        </p:blipFill>
        <p:spPr>
          <a:xfrm>
            <a:off x="0" y="0"/>
            <a:ext cx="12198350" cy="6858000"/>
          </a:xfrm>
          <a:prstGeom prst="rect">
            <a:avLst/>
          </a:prstGeom>
        </p:spPr>
      </p:pic>
      <p:pic>
        <p:nvPicPr>
          <p:cNvPr id="85" name="Graphic 84">
            <a:extLst>
              <a:ext uri="{FF2B5EF4-FFF2-40B4-BE49-F238E27FC236}">
                <a16:creationId xmlns:a16="http://schemas.microsoft.com/office/drawing/2014/main" id="{819BCB30-E1AA-4383-BEF0-0BE30C6425DE}"/>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89366" y="869576"/>
            <a:ext cx="4848024" cy="3933825"/>
          </a:xfrm>
          <a:prstGeom prst="rect">
            <a:avLst/>
          </a:prstGeom>
        </p:spPr>
      </p:pic>
      <p:grpSp>
        <p:nvGrpSpPr>
          <p:cNvPr id="186" name="Group 185">
            <a:extLst>
              <a:ext uri="{FF2B5EF4-FFF2-40B4-BE49-F238E27FC236}">
                <a16:creationId xmlns:a16="http://schemas.microsoft.com/office/drawing/2014/main" id="{9CDE954B-B280-441B-9B2D-3DC58AAE3926}"/>
              </a:ext>
            </a:extLst>
          </p:cNvPr>
          <p:cNvGrpSpPr/>
          <p:nvPr userDrawn="1"/>
        </p:nvGrpSpPr>
        <p:grpSpPr>
          <a:xfrm>
            <a:off x="498115" y="5826612"/>
            <a:ext cx="3878023" cy="570195"/>
            <a:chOff x="498115" y="5951018"/>
            <a:chExt cx="3878023" cy="570195"/>
          </a:xfrm>
        </p:grpSpPr>
        <p:sp>
          <p:nvSpPr>
            <p:cNvPr id="187" name="Rectangle 186">
              <a:extLst>
                <a:ext uri="{FF2B5EF4-FFF2-40B4-BE49-F238E27FC236}">
                  <a16:creationId xmlns:a16="http://schemas.microsoft.com/office/drawing/2014/main" id="{93D8FAC8-9530-49D4-8284-D35D1B1509D3}"/>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88" name="Rectangle 6">
              <a:extLst>
                <a:ext uri="{FF2B5EF4-FFF2-40B4-BE49-F238E27FC236}">
                  <a16:creationId xmlns:a16="http://schemas.microsoft.com/office/drawing/2014/main" id="{FD924F44-93C1-4254-B594-53DB14FD995E}"/>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89" name="Rectangle 7">
              <a:extLst>
                <a:ext uri="{FF2B5EF4-FFF2-40B4-BE49-F238E27FC236}">
                  <a16:creationId xmlns:a16="http://schemas.microsoft.com/office/drawing/2014/main" id="{2A2DA425-7935-45A1-B63F-2D14CF8D5F9C}"/>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0" name="Freeform 8">
              <a:extLst>
                <a:ext uri="{FF2B5EF4-FFF2-40B4-BE49-F238E27FC236}">
                  <a16:creationId xmlns:a16="http://schemas.microsoft.com/office/drawing/2014/main" id="{91EFF75E-13E7-4E35-B108-D9FD5E9C802C}"/>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1" name="Freeform 9">
              <a:extLst>
                <a:ext uri="{FF2B5EF4-FFF2-40B4-BE49-F238E27FC236}">
                  <a16:creationId xmlns:a16="http://schemas.microsoft.com/office/drawing/2014/main" id="{4411951F-E009-4FE7-B2EC-47771CA8E178}"/>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2" name="Freeform 10">
              <a:extLst>
                <a:ext uri="{FF2B5EF4-FFF2-40B4-BE49-F238E27FC236}">
                  <a16:creationId xmlns:a16="http://schemas.microsoft.com/office/drawing/2014/main" id="{B28EE49C-5F5A-49C6-AEB8-6D12DDF344ED}"/>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3" name="Freeform 11">
              <a:extLst>
                <a:ext uri="{FF2B5EF4-FFF2-40B4-BE49-F238E27FC236}">
                  <a16:creationId xmlns:a16="http://schemas.microsoft.com/office/drawing/2014/main" id="{6E2B7D76-D660-491F-8B04-169C6F138B0A}"/>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4" name="Freeform 12">
              <a:extLst>
                <a:ext uri="{FF2B5EF4-FFF2-40B4-BE49-F238E27FC236}">
                  <a16:creationId xmlns:a16="http://schemas.microsoft.com/office/drawing/2014/main" id="{41BE51DE-402B-48B5-99C8-D8BB9A32DF35}"/>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5" name="Freeform 13">
              <a:extLst>
                <a:ext uri="{FF2B5EF4-FFF2-40B4-BE49-F238E27FC236}">
                  <a16:creationId xmlns:a16="http://schemas.microsoft.com/office/drawing/2014/main" id="{8D5E878B-8859-44FA-A69D-DCE630AAB0D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6" name="Freeform 14">
              <a:extLst>
                <a:ext uri="{FF2B5EF4-FFF2-40B4-BE49-F238E27FC236}">
                  <a16:creationId xmlns:a16="http://schemas.microsoft.com/office/drawing/2014/main" id="{08D55808-ECDC-4E9B-84ED-7301E9E716C2}"/>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7" name="Freeform 15">
              <a:extLst>
                <a:ext uri="{FF2B5EF4-FFF2-40B4-BE49-F238E27FC236}">
                  <a16:creationId xmlns:a16="http://schemas.microsoft.com/office/drawing/2014/main" id="{3436B310-313E-4A53-A70D-CA0D0D97FE7A}"/>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8" name="Freeform 16">
              <a:extLst>
                <a:ext uri="{FF2B5EF4-FFF2-40B4-BE49-F238E27FC236}">
                  <a16:creationId xmlns:a16="http://schemas.microsoft.com/office/drawing/2014/main" id="{F3CE55A9-AE55-4169-A58D-8171D9916EC9}"/>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9" name="Freeform 17">
              <a:extLst>
                <a:ext uri="{FF2B5EF4-FFF2-40B4-BE49-F238E27FC236}">
                  <a16:creationId xmlns:a16="http://schemas.microsoft.com/office/drawing/2014/main" id="{FA01BC48-4605-46FC-A7AC-192C7DBCA046}"/>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0" name="Freeform 18">
              <a:extLst>
                <a:ext uri="{FF2B5EF4-FFF2-40B4-BE49-F238E27FC236}">
                  <a16:creationId xmlns:a16="http://schemas.microsoft.com/office/drawing/2014/main" id="{870190F3-472B-4296-B88D-D6904B9F3085}"/>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1" name="Freeform 19">
              <a:extLst>
                <a:ext uri="{FF2B5EF4-FFF2-40B4-BE49-F238E27FC236}">
                  <a16:creationId xmlns:a16="http://schemas.microsoft.com/office/drawing/2014/main" id="{6CEA0F2B-4AAB-4A16-B7F1-CFCB0C0DCEE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2" name="Freeform 20">
              <a:extLst>
                <a:ext uri="{FF2B5EF4-FFF2-40B4-BE49-F238E27FC236}">
                  <a16:creationId xmlns:a16="http://schemas.microsoft.com/office/drawing/2014/main" id="{CD64F657-7EE7-4AF2-ADE4-160C87E64D6B}"/>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3" name="Freeform 21">
              <a:extLst>
                <a:ext uri="{FF2B5EF4-FFF2-40B4-BE49-F238E27FC236}">
                  <a16:creationId xmlns:a16="http://schemas.microsoft.com/office/drawing/2014/main" id="{FA80A690-9084-4519-8D88-A01963C02369}"/>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4" name="Freeform 22">
              <a:extLst>
                <a:ext uri="{FF2B5EF4-FFF2-40B4-BE49-F238E27FC236}">
                  <a16:creationId xmlns:a16="http://schemas.microsoft.com/office/drawing/2014/main" id="{E847401D-2482-482A-AC12-D2E83C13546D}"/>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5" name="Freeform 23">
              <a:extLst>
                <a:ext uri="{FF2B5EF4-FFF2-40B4-BE49-F238E27FC236}">
                  <a16:creationId xmlns:a16="http://schemas.microsoft.com/office/drawing/2014/main" id="{86054F72-4509-4465-B9A8-8DAE3EFD35B0}"/>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6" name="Freeform 24">
              <a:extLst>
                <a:ext uri="{FF2B5EF4-FFF2-40B4-BE49-F238E27FC236}">
                  <a16:creationId xmlns:a16="http://schemas.microsoft.com/office/drawing/2014/main" id="{813850E4-4B62-4FDA-ABD6-F5A5AA5E7C28}"/>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7" name="Freeform 25">
              <a:extLst>
                <a:ext uri="{FF2B5EF4-FFF2-40B4-BE49-F238E27FC236}">
                  <a16:creationId xmlns:a16="http://schemas.microsoft.com/office/drawing/2014/main" id="{1B4F0124-2FAE-4D54-9ECC-E88A8031BBD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8" name="Freeform 26">
              <a:extLst>
                <a:ext uri="{FF2B5EF4-FFF2-40B4-BE49-F238E27FC236}">
                  <a16:creationId xmlns:a16="http://schemas.microsoft.com/office/drawing/2014/main" id="{2A730E5F-DF9C-488E-B4E0-EE9F501529EE}"/>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9" name="Freeform 27">
              <a:extLst>
                <a:ext uri="{FF2B5EF4-FFF2-40B4-BE49-F238E27FC236}">
                  <a16:creationId xmlns:a16="http://schemas.microsoft.com/office/drawing/2014/main" id="{39861D7E-D8DA-436F-9E2F-5C08A8BFB4D5}"/>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0" name="Freeform 28">
              <a:extLst>
                <a:ext uri="{FF2B5EF4-FFF2-40B4-BE49-F238E27FC236}">
                  <a16:creationId xmlns:a16="http://schemas.microsoft.com/office/drawing/2014/main" id="{8B038F9F-6A9C-4E57-A659-0090AF470598}"/>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1" name="Freeform 29">
              <a:extLst>
                <a:ext uri="{FF2B5EF4-FFF2-40B4-BE49-F238E27FC236}">
                  <a16:creationId xmlns:a16="http://schemas.microsoft.com/office/drawing/2014/main" id="{15E4EB7D-754D-4053-9A23-596C7CFDA987}"/>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2" name="Freeform 30">
              <a:extLst>
                <a:ext uri="{FF2B5EF4-FFF2-40B4-BE49-F238E27FC236}">
                  <a16:creationId xmlns:a16="http://schemas.microsoft.com/office/drawing/2014/main" id="{28E147CB-2B8F-497B-B00B-C25E679DC5EB}"/>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3" name="Freeform 31">
              <a:extLst>
                <a:ext uri="{FF2B5EF4-FFF2-40B4-BE49-F238E27FC236}">
                  <a16:creationId xmlns:a16="http://schemas.microsoft.com/office/drawing/2014/main" id="{E68BC676-C787-429D-B59B-1A5CE062F78A}"/>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4" name="Freeform 32">
              <a:extLst>
                <a:ext uri="{FF2B5EF4-FFF2-40B4-BE49-F238E27FC236}">
                  <a16:creationId xmlns:a16="http://schemas.microsoft.com/office/drawing/2014/main" id="{71266960-73CB-44B9-9A97-810858989148}"/>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5" name="Freeform 33">
              <a:extLst>
                <a:ext uri="{FF2B5EF4-FFF2-40B4-BE49-F238E27FC236}">
                  <a16:creationId xmlns:a16="http://schemas.microsoft.com/office/drawing/2014/main" id="{3FF3AC5A-B742-4B29-8E04-03A71D82B9A6}"/>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6" name="Freeform 34">
              <a:extLst>
                <a:ext uri="{FF2B5EF4-FFF2-40B4-BE49-F238E27FC236}">
                  <a16:creationId xmlns:a16="http://schemas.microsoft.com/office/drawing/2014/main" id="{0C912743-E24B-4E48-8196-5FBD1ECEE9AD}"/>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7" name="Freeform 35">
              <a:extLst>
                <a:ext uri="{FF2B5EF4-FFF2-40B4-BE49-F238E27FC236}">
                  <a16:creationId xmlns:a16="http://schemas.microsoft.com/office/drawing/2014/main" id="{6E2F01F4-1410-4FE1-B043-EA97A1541F32}"/>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8" name="Freeform 36">
              <a:extLst>
                <a:ext uri="{FF2B5EF4-FFF2-40B4-BE49-F238E27FC236}">
                  <a16:creationId xmlns:a16="http://schemas.microsoft.com/office/drawing/2014/main" id="{58ACFF1C-49F0-414E-B9E3-DE4E9FFAA38A}"/>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9" name="Freeform 37">
              <a:extLst>
                <a:ext uri="{FF2B5EF4-FFF2-40B4-BE49-F238E27FC236}">
                  <a16:creationId xmlns:a16="http://schemas.microsoft.com/office/drawing/2014/main" id="{DACBD04B-22FF-4A4F-8B29-A2F31A05423A}"/>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0" name="Freeform 38">
              <a:extLst>
                <a:ext uri="{FF2B5EF4-FFF2-40B4-BE49-F238E27FC236}">
                  <a16:creationId xmlns:a16="http://schemas.microsoft.com/office/drawing/2014/main" id="{A13F6E37-C22B-4FD3-ADFE-9C53ECB44692}"/>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1" name="Freeform 39">
              <a:extLst>
                <a:ext uri="{FF2B5EF4-FFF2-40B4-BE49-F238E27FC236}">
                  <a16:creationId xmlns:a16="http://schemas.microsoft.com/office/drawing/2014/main" id="{76256F1D-405A-49F9-8592-A899623F2DB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2" name="Freeform 40">
              <a:extLst>
                <a:ext uri="{FF2B5EF4-FFF2-40B4-BE49-F238E27FC236}">
                  <a16:creationId xmlns:a16="http://schemas.microsoft.com/office/drawing/2014/main" id="{2F9CAE14-DB05-4B70-867F-3F6164BDB74F}"/>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3" name="Freeform 41">
              <a:extLst>
                <a:ext uri="{FF2B5EF4-FFF2-40B4-BE49-F238E27FC236}">
                  <a16:creationId xmlns:a16="http://schemas.microsoft.com/office/drawing/2014/main" id="{30C7B10F-7027-41F9-BEE2-F1575CB690D6}"/>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4" name="Freeform 42">
              <a:extLst>
                <a:ext uri="{FF2B5EF4-FFF2-40B4-BE49-F238E27FC236}">
                  <a16:creationId xmlns:a16="http://schemas.microsoft.com/office/drawing/2014/main" id="{16B384B2-A2D9-4CB4-AF87-AF1004852B5B}"/>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5" name="Freeform 43">
              <a:extLst>
                <a:ext uri="{FF2B5EF4-FFF2-40B4-BE49-F238E27FC236}">
                  <a16:creationId xmlns:a16="http://schemas.microsoft.com/office/drawing/2014/main" id="{DC309D60-84B9-4652-BEF1-F71EFAD3A402}"/>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6" name="Freeform 44">
              <a:extLst>
                <a:ext uri="{FF2B5EF4-FFF2-40B4-BE49-F238E27FC236}">
                  <a16:creationId xmlns:a16="http://schemas.microsoft.com/office/drawing/2014/main" id="{A4440044-5486-483F-B652-7EE3849461B3}"/>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7" name="Freeform 45">
              <a:extLst>
                <a:ext uri="{FF2B5EF4-FFF2-40B4-BE49-F238E27FC236}">
                  <a16:creationId xmlns:a16="http://schemas.microsoft.com/office/drawing/2014/main" id="{446771E9-EA09-4256-8955-FE392C07AFC4}"/>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8" name="Freeform 46">
              <a:extLst>
                <a:ext uri="{FF2B5EF4-FFF2-40B4-BE49-F238E27FC236}">
                  <a16:creationId xmlns:a16="http://schemas.microsoft.com/office/drawing/2014/main" id="{FE985025-CAA5-44F2-9174-87CD1D8BA182}"/>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9" name="Freeform 47">
              <a:extLst>
                <a:ext uri="{FF2B5EF4-FFF2-40B4-BE49-F238E27FC236}">
                  <a16:creationId xmlns:a16="http://schemas.microsoft.com/office/drawing/2014/main" id="{1105FBBE-AD06-4F22-94D8-E2E98185FAA9}"/>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0" name="Freeform 48">
              <a:extLst>
                <a:ext uri="{FF2B5EF4-FFF2-40B4-BE49-F238E27FC236}">
                  <a16:creationId xmlns:a16="http://schemas.microsoft.com/office/drawing/2014/main" id="{8141824A-6AD4-4B53-B837-71461DD538CC}"/>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1" name="Freeform 49">
              <a:extLst>
                <a:ext uri="{FF2B5EF4-FFF2-40B4-BE49-F238E27FC236}">
                  <a16:creationId xmlns:a16="http://schemas.microsoft.com/office/drawing/2014/main" id="{1CEF1D95-CD6C-417A-9539-CB4DBAA5E07D}"/>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2" name="Freeform 50">
              <a:extLst>
                <a:ext uri="{FF2B5EF4-FFF2-40B4-BE49-F238E27FC236}">
                  <a16:creationId xmlns:a16="http://schemas.microsoft.com/office/drawing/2014/main" id="{BF6CB5D3-9648-4D73-AB7C-5374814E5BA2}"/>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3" name="Freeform 51">
              <a:extLst>
                <a:ext uri="{FF2B5EF4-FFF2-40B4-BE49-F238E27FC236}">
                  <a16:creationId xmlns:a16="http://schemas.microsoft.com/office/drawing/2014/main" id="{55F0E322-3AEE-482E-8E59-9FB04FACA931}"/>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4" name="Freeform 52">
              <a:extLst>
                <a:ext uri="{FF2B5EF4-FFF2-40B4-BE49-F238E27FC236}">
                  <a16:creationId xmlns:a16="http://schemas.microsoft.com/office/drawing/2014/main" id="{0D3C59AD-7CCF-4166-9D21-3C3484889312}"/>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5" name="Freeform 53">
              <a:extLst>
                <a:ext uri="{FF2B5EF4-FFF2-40B4-BE49-F238E27FC236}">
                  <a16:creationId xmlns:a16="http://schemas.microsoft.com/office/drawing/2014/main" id="{9C9DA4CE-7B4D-42AE-9264-92B7D7757DD8}"/>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6" name="Freeform 54">
              <a:extLst>
                <a:ext uri="{FF2B5EF4-FFF2-40B4-BE49-F238E27FC236}">
                  <a16:creationId xmlns:a16="http://schemas.microsoft.com/office/drawing/2014/main" id="{DBCBD0D2-5C9C-4B12-8CF8-9CA320825ED7}"/>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7" name="Freeform 55">
              <a:extLst>
                <a:ext uri="{FF2B5EF4-FFF2-40B4-BE49-F238E27FC236}">
                  <a16:creationId xmlns:a16="http://schemas.microsoft.com/office/drawing/2014/main" id="{CDCFBD31-7961-4587-876E-1FAFC4E74AB8}"/>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8" name="Freeform 56">
              <a:extLst>
                <a:ext uri="{FF2B5EF4-FFF2-40B4-BE49-F238E27FC236}">
                  <a16:creationId xmlns:a16="http://schemas.microsoft.com/office/drawing/2014/main" id="{52482C08-723A-4738-9787-3516B3C1714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9" name="Freeform 57">
              <a:extLst>
                <a:ext uri="{FF2B5EF4-FFF2-40B4-BE49-F238E27FC236}">
                  <a16:creationId xmlns:a16="http://schemas.microsoft.com/office/drawing/2014/main" id="{5B72A8F0-33E3-42CD-88C2-C35BEC0E9833}"/>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0" name="Freeform 58">
              <a:extLst>
                <a:ext uri="{FF2B5EF4-FFF2-40B4-BE49-F238E27FC236}">
                  <a16:creationId xmlns:a16="http://schemas.microsoft.com/office/drawing/2014/main" id="{73FC54A2-6588-499B-968A-79F4CA9CF5F3}"/>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1" name="Freeform 59">
              <a:extLst>
                <a:ext uri="{FF2B5EF4-FFF2-40B4-BE49-F238E27FC236}">
                  <a16:creationId xmlns:a16="http://schemas.microsoft.com/office/drawing/2014/main" id="{1E6AB002-C130-4648-A18E-BA496FF1756C}"/>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2" name="Freeform 60">
              <a:extLst>
                <a:ext uri="{FF2B5EF4-FFF2-40B4-BE49-F238E27FC236}">
                  <a16:creationId xmlns:a16="http://schemas.microsoft.com/office/drawing/2014/main" id="{B0044278-9F7F-4596-96D2-ACFBE0DEC0B1}"/>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3" name="Freeform 61">
              <a:extLst>
                <a:ext uri="{FF2B5EF4-FFF2-40B4-BE49-F238E27FC236}">
                  <a16:creationId xmlns:a16="http://schemas.microsoft.com/office/drawing/2014/main" id="{79F75E0D-27A7-44C1-BF19-495F4768F995}"/>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4" name="Freeform 62">
              <a:extLst>
                <a:ext uri="{FF2B5EF4-FFF2-40B4-BE49-F238E27FC236}">
                  <a16:creationId xmlns:a16="http://schemas.microsoft.com/office/drawing/2014/main" id="{E5B9E395-C74C-4D98-8911-EE2C765D8BEB}"/>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5" name="Freeform 63">
              <a:extLst>
                <a:ext uri="{FF2B5EF4-FFF2-40B4-BE49-F238E27FC236}">
                  <a16:creationId xmlns:a16="http://schemas.microsoft.com/office/drawing/2014/main" id="{53BB8418-388C-4142-9A80-8BF00A87F7B0}"/>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6" name="Freeform 64">
              <a:extLst>
                <a:ext uri="{FF2B5EF4-FFF2-40B4-BE49-F238E27FC236}">
                  <a16:creationId xmlns:a16="http://schemas.microsoft.com/office/drawing/2014/main" id="{0256DB41-B3C1-4FEB-B394-9762C00E7F70}"/>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7" name="Freeform 65">
              <a:extLst>
                <a:ext uri="{FF2B5EF4-FFF2-40B4-BE49-F238E27FC236}">
                  <a16:creationId xmlns:a16="http://schemas.microsoft.com/office/drawing/2014/main" id="{F2BC9C1F-3F30-47A6-B503-20FB179B7F3A}"/>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8" name="Freeform 66">
              <a:extLst>
                <a:ext uri="{FF2B5EF4-FFF2-40B4-BE49-F238E27FC236}">
                  <a16:creationId xmlns:a16="http://schemas.microsoft.com/office/drawing/2014/main" id="{F2E1921C-CA0E-4886-93CA-956A6497CF03}"/>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9" name="Freeform 67">
              <a:extLst>
                <a:ext uri="{FF2B5EF4-FFF2-40B4-BE49-F238E27FC236}">
                  <a16:creationId xmlns:a16="http://schemas.microsoft.com/office/drawing/2014/main" id="{33147323-CD74-4B45-8B3D-9FC2D6ABC4D5}"/>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50" name="Freeform 68">
              <a:extLst>
                <a:ext uri="{FF2B5EF4-FFF2-40B4-BE49-F238E27FC236}">
                  <a16:creationId xmlns:a16="http://schemas.microsoft.com/office/drawing/2014/main" id="{646502BE-8655-4E99-B8D3-19E6C1D2B9F4}"/>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51" name="Freeform 69">
              <a:extLst>
                <a:ext uri="{FF2B5EF4-FFF2-40B4-BE49-F238E27FC236}">
                  <a16:creationId xmlns:a16="http://schemas.microsoft.com/office/drawing/2014/main" id="{7B89F1B5-6B06-45D2-838B-039A44EFFD1B}"/>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52" name="Freeform 70">
              <a:extLst>
                <a:ext uri="{FF2B5EF4-FFF2-40B4-BE49-F238E27FC236}">
                  <a16:creationId xmlns:a16="http://schemas.microsoft.com/office/drawing/2014/main" id="{07A005EC-C937-4146-8D02-C00C5931EBC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grpSp>
      <p:sp>
        <p:nvSpPr>
          <p:cNvPr id="263" name="Title 1">
            <a:extLst>
              <a:ext uri="{FF2B5EF4-FFF2-40B4-BE49-F238E27FC236}">
                <a16:creationId xmlns:a16="http://schemas.microsoft.com/office/drawing/2014/main" id="{3F36D6CC-3534-47CC-AECE-83EDA4639FB5}"/>
              </a:ext>
            </a:extLst>
          </p:cNvPr>
          <p:cNvSpPr>
            <a:spLocks noGrp="1"/>
          </p:cNvSpPr>
          <p:nvPr>
            <p:ph type="ctrTitle"/>
          </p:nvPr>
        </p:nvSpPr>
        <p:spPr>
          <a:xfrm>
            <a:off x="944880" y="2158329"/>
            <a:ext cx="4000436" cy="860400"/>
          </a:xfrm>
          <a:prstGeom prst="rect">
            <a:avLst/>
          </a:prstGeo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264" name="Subtitle 2">
            <a:extLst>
              <a:ext uri="{FF2B5EF4-FFF2-40B4-BE49-F238E27FC236}">
                <a16:creationId xmlns:a16="http://schemas.microsoft.com/office/drawing/2014/main" id="{C26FB38E-4E99-4AFB-8C8C-F03F7A963D9C}"/>
              </a:ext>
            </a:extLst>
          </p:cNvPr>
          <p:cNvSpPr>
            <a:spLocks noGrp="1"/>
          </p:cNvSpPr>
          <p:nvPr>
            <p:ph type="subTitle" idx="1"/>
          </p:nvPr>
        </p:nvSpPr>
        <p:spPr>
          <a:xfrm>
            <a:off x="945072" y="3200329"/>
            <a:ext cx="4020628" cy="645742"/>
          </a:xfrm>
          <a:prstGeom prst="rect">
            <a:avLst/>
          </a:prstGeom>
        </p:spPr>
        <p:txBody>
          <a:bodyPr/>
          <a:lstStyle>
            <a:lvl1pPr marL="0" indent="0" algn="l">
              <a:buNone/>
              <a:defRPr sz="2000">
                <a:solidFill>
                  <a:schemeClr val="bg1"/>
                </a:solidFill>
                <a:latin typeface="EYInterstate Light" panose="02000506000000020004" pitchFamily="2" charset="0"/>
                <a:cs typeface="Arial" pitchFamily="34" charset="0"/>
              </a:defRPr>
            </a:lvl1pPr>
            <a:lvl2pPr marL="0" indent="0" algn="l">
              <a:buNone/>
              <a:defRPr sz="1600">
                <a:solidFill>
                  <a:schemeClr val="tx1">
                    <a:lumMod val="75000"/>
                    <a:lumOff val="2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grpSp>
        <p:nvGrpSpPr>
          <p:cNvPr id="82" name="Group 4">
            <a:extLst>
              <a:ext uri="{FF2B5EF4-FFF2-40B4-BE49-F238E27FC236}">
                <a16:creationId xmlns:a16="http://schemas.microsoft.com/office/drawing/2014/main" id="{A63454B3-EB4E-450A-98AA-6B5943D89732}"/>
              </a:ext>
            </a:extLst>
          </p:cNvPr>
          <p:cNvGrpSpPr>
            <a:grpSpLocks noChangeAspect="1"/>
          </p:cNvGrpSpPr>
          <p:nvPr userDrawn="1"/>
        </p:nvGrpSpPr>
        <p:grpSpPr bwMode="auto">
          <a:xfrm>
            <a:off x="10364788" y="4960938"/>
            <a:ext cx="1225550" cy="1435100"/>
            <a:chOff x="6529" y="3125"/>
            <a:chExt cx="772" cy="904"/>
          </a:xfrm>
        </p:grpSpPr>
        <p:sp>
          <p:nvSpPr>
            <p:cNvPr id="83" name="Freeform 5">
              <a:extLst>
                <a:ext uri="{FF2B5EF4-FFF2-40B4-BE49-F238E27FC236}">
                  <a16:creationId xmlns:a16="http://schemas.microsoft.com/office/drawing/2014/main" id="{C4ED221A-C963-42C0-91ED-C597F6BDAF9C}"/>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4" name="Freeform 6">
              <a:extLst>
                <a:ext uri="{FF2B5EF4-FFF2-40B4-BE49-F238E27FC236}">
                  <a16:creationId xmlns:a16="http://schemas.microsoft.com/office/drawing/2014/main" id="{7956D1CB-5F24-4766-80AE-D75515383444}"/>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23234109"/>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sz="2400">
                <a:solidFill>
                  <a:schemeClr val="bg1"/>
                </a:solidFill>
              </a:defRPr>
            </a:lvl1pPr>
          </a:lstStyle>
          <a:p>
            <a:r>
              <a:rPr lang="en-US" dirty="0"/>
              <a:t>Click to edit Master title style</a:t>
            </a:r>
            <a:endParaRPr lang="en-GB" dirty="0"/>
          </a:p>
        </p:txBody>
      </p:sp>
      <p:sp>
        <p:nvSpPr>
          <p:cNvPr id="3" name="Content Placeholder 2"/>
          <p:cNvSpPr>
            <a:spLocks noGrp="1"/>
          </p:cNvSpPr>
          <p:nvPr>
            <p:ph idx="1" hasCustomPrompt="1"/>
          </p:nvPr>
        </p:nvSpPr>
        <p:spPr>
          <a:xfrm>
            <a:off x="609917" y="1137920"/>
            <a:ext cx="10978515" cy="4834617"/>
          </a:xfrm>
        </p:spPr>
        <p:txBody>
          <a:bodyPr/>
          <a:lstStyle>
            <a:lvl1pPr marL="356616"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2000">
                <a:solidFill>
                  <a:schemeClr val="bg1"/>
                </a:solidFill>
              </a:defRPr>
            </a:lvl1pPr>
            <a:lvl2pPr marL="713232"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800">
                <a:solidFill>
                  <a:schemeClr val="bg1"/>
                </a:solidFill>
              </a:defRPr>
            </a:lvl2pPr>
            <a:lvl3pPr marL="1069848"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600">
                <a:solidFill>
                  <a:schemeClr val="bg1"/>
                </a:solidFill>
              </a:defRPr>
            </a:lvl3pPr>
            <a:lvl4pPr marL="1426464"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400">
                <a:solidFill>
                  <a:schemeClr val="bg1"/>
                </a:solidFill>
              </a:defRPr>
            </a:lvl4pPr>
            <a:lvl5pPr marL="1783080"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200">
                <a:solidFill>
                  <a:schemeClr val="bg1"/>
                </a:solidFill>
              </a:defRPr>
            </a:lvl5pPr>
          </a:lstStyle>
          <a:p>
            <a:pPr marL="356616" marR="0" lvl="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a:pPr>
            <a:r>
              <a:rPr kumimoji="0" lang="en-US" sz="2000" b="0" i="0" u="none" strike="noStrike" kern="1200" cap="none" spc="0" normalizeH="0" baseline="0" noProof="0" dirty="0">
                <a:ln>
                  <a:noFill/>
                </a:ln>
                <a:solidFill>
                  <a:prstClr val="white"/>
                </a:solidFill>
                <a:effectLst/>
                <a:uLnTx/>
                <a:uFillTx/>
                <a:latin typeface="Arial"/>
                <a:ea typeface="+mn-ea"/>
                <a:cs typeface="+mn-cs"/>
              </a:rPr>
              <a:t>Click to edit Master text styles</a:t>
            </a:r>
          </a:p>
          <a:p>
            <a:pPr marL="713232" marR="0" lvl="1"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Second level</a:t>
            </a:r>
          </a:p>
          <a:p>
            <a:pPr marL="1069848" marR="0" lvl="2"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a:pPr>
            <a:r>
              <a:rPr kumimoji="0" lang="en-US" sz="1600" b="0" i="0" u="none" strike="noStrike" kern="1200" cap="none" spc="0" normalizeH="0" baseline="0" noProof="0" dirty="0">
                <a:ln>
                  <a:noFill/>
                </a:ln>
                <a:solidFill>
                  <a:prstClr val="white"/>
                </a:solidFill>
                <a:effectLst/>
                <a:uLnTx/>
                <a:uFillTx/>
                <a:latin typeface="Arial"/>
                <a:ea typeface="+mn-ea"/>
                <a:cs typeface="+mn-cs"/>
              </a:rPr>
              <a:t>Third level</a:t>
            </a:r>
          </a:p>
          <a:p>
            <a:pPr marL="1426464" marR="0" lvl="3"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a:pPr>
            <a:r>
              <a:rPr kumimoji="0" lang="en-US" sz="1400" b="0" i="0" u="none" strike="noStrike" kern="1200" cap="none" spc="0" normalizeH="0" baseline="0" noProof="0" dirty="0">
                <a:ln>
                  <a:noFill/>
                </a:ln>
                <a:solidFill>
                  <a:prstClr val="white"/>
                </a:solidFill>
                <a:effectLst/>
                <a:uLnTx/>
                <a:uFillTx/>
                <a:latin typeface="Arial"/>
                <a:ea typeface="+mn-ea"/>
                <a:cs typeface="+mn-cs"/>
              </a:rPr>
              <a:t>Fourth level</a:t>
            </a:r>
          </a:p>
          <a:p>
            <a:pPr marL="1783080" marR="0" lvl="4"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Fifth level</a:t>
            </a:r>
            <a:endParaRPr kumimoji="0" lang="en-GB" sz="1200" b="0" i="0" u="none" strike="noStrike" kern="1200" cap="none" spc="0" normalizeH="0" baseline="0" noProof="0" dirty="0">
              <a:ln>
                <a:noFill/>
              </a:ln>
              <a:solidFill>
                <a:prstClr val="white"/>
              </a:solidFill>
              <a:effectLst/>
              <a:uLnTx/>
              <a:uFillTx/>
              <a:latin typeface="Arial"/>
              <a:ea typeface="+mn-ea"/>
              <a:cs typeface="+mn-cs"/>
            </a:endParaRPr>
          </a:p>
        </p:txBody>
      </p:sp>
      <p:sp>
        <p:nvSpPr>
          <p:cNvPr id="12" name="Line 10">
            <a:extLst>
              <a:ext uri="{FF2B5EF4-FFF2-40B4-BE49-F238E27FC236}">
                <a16:creationId xmlns:a16="http://schemas.microsoft.com/office/drawing/2014/main" id="{DA9741B6-D337-4A18-8ECB-FB21A6953E44}"/>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4" name="Date Placeholder 3">
            <a:extLst>
              <a:ext uri="{FF2B5EF4-FFF2-40B4-BE49-F238E27FC236}">
                <a16:creationId xmlns:a16="http://schemas.microsoft.com/office/drawing/2014/main" id="{148806A2-2AA7-4EC7-8FA5-6DD8E9FC1AD1}"/>
              </a:ext>
            </a:extLst>
          </p:cNvPr>
          <p:cNvSpPr>
            <a:spLocks noGrp="1"/>
          </p:cNvSpPr>
          <p:nvPr>
            <p:ph type="dt" sz="half" idx="10"/>
          </p:nvPr>
        </p:nvSpPr>
        <p:spPr/>
        <p:txBody>
          <a:bodyPr/>
          <a:lstStyle/>
          <a:p>
            <a:fld id="{97B14021-CB4E-4A4F-8709-D33FAB29C8FB}" type="datetime3">
              <a:rPr lang="en-US" smtClean="0"/>
              <a:t>18 November 2021</a:t>
            </a:fld>
            <a:endParaRPr lang="en-IN" dirty="0"/>
          </a:p>
        </p:txBody>
      </p:sp>
      <p:sp>
        <p:nvSpPr>
          <p:cNvPr id="5" name="Footer Placeholder 4">
            <a:extLst>
              <a:ext uri="{FF2B5EF4-FFF2-40B4-BE49-F238E27FC236}">
                <a16:creationId xmlns:a16="http://schemas.microsoft.com/office/drawing/2014/main" id="{8C56F6B4-9E49-490D-8FE1-DB9035090F2D}"/>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B3C35AEC-478D-4BBF-9883-4CE09EB36AB9}"/>
              </a:ext>
            </a:extLst>
          </p:cNvPr>
          <p:cNvSpPr>
            <a:spLocks noGrp="1"/>
          </p:cNvSpPr>
          <p:nvPr>
            <p:ph type="sldNum" sz="quarter" idx="12"/>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28024103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Standard slide">
    <p:spTree>
      <p:nvGrpSpPr>
        <p:cNvPr id="1" name=""/>
        <p:cNvGrpSpPr/>
        <p:nvPr/>
      </p:nvGrpSpPr>
      <p:grpSpPr>
        <a:xfrm>
          <a:off x="0" y="0"/>
          <a:ext cx="0" cy="0"/>
          <a:chOff x="0" y="0"/>
          <a:chExt cx="0" cy="0"/>
        </a:xfrm>
      </p:grpSpPr>
      <p:grpSp>
        <p:nvGrpSpPr>
          <p:cNvPr id="8" name="Group 7"/>
          <p:cNvGrpSpPr/>
          <p:nvPr userDrawn="1"/>
        </p:nvGrpSpPr>
        <p:grpSpPr>
          <a:xfrm>
            <a:off x="0" y="-1"/>
            <a:ext cx="12198350" cy="6858001"/>
            <a:chOff x="0" y="-1"/>
            <a:chExt cx="12198350" cy="6858001"/>
          </a:xfrm>
        </p:grpSpPr>
        <p:pic>
          <p:nvPicPr>
            <p:cNvPr id="9" name="Picture 8">
              <a:extLst>
                <a:ext uri="{FF2B5EF4-FFF2-40B4-BE49-F238E27FC236}">
                  <a16:creationId xmlns:a16="http://schemas.microsoft.com/office/drawing/2014/main" id="{9EE2CEE0-D0D6-4810-A541-72C6DDDCF7B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34" b="7834"/>
            <a:stretch/>
          </p:blipFill>
          <p:spPr>
            <a:xfrm>
              <a:off x="0" y="-1"/>
              <a:ext cx="12198350" cy="6858001"/>
            </a:xfrm>
            <a:prstGeom prst="rect">
              <a:avLst/>
            </a:prstGeom>
          </p:spPr>
        </p:pic>
        <p:sp>
          <p:nvSpPr>
            <p:cNvPr id="10" name="Title 1"/>
            <p:cNvSpPr txBox="1">
              <a:spLocks/>
            </p:cNvSpPr>
            <p:nvPr/>
          </p:nvSpPr>
          <p:spPr>
            <a:xfrm>
              <a:off x="552423" y="3218750"/>
              <a:ext cx="4987925" cy="420497"/>
            </a:xfrm>
            <a:prstGeom prst="rect">
              <a:avLst/>
            </a:prstGeom>
          </p:spPr>
          <p:txBody>
            <a:bodyPr/>
            <a:lstStyle>
              <a:lvl1pPr algn="l" defTabSz="914400" rtl="0" eaLnBrk="1" latinLnBrk="0" hangingPunct="1">
                <a:lnSpc>
                  <a:spcPct val="85000"/>
                </a:lnSpc>
                <a:spcBef>
                  <a:spcPct val="0"/>
                </a:spcBef>
                <a:buNone/>
                <a:defRPr sz="3000" b="1" kern="1200" baseline="0">
                  <a:solidFill>
                    <a:srgbClr val="404040"/>
                  </a:solidFill>
                  <a:latin typeface="+mn-lt"/>
                  <a:ea typeface="+mj-ea"/>
                  <a:cs typeface="Arial" pitchFamily="34" charset="0"/>
                </a:defRPr>
              </a:lvl1pPr>
            </a:lstStyle>
            <a:p>
              <a:r>
                <a:rPr lang="en-US" sz="5400" b="0" dirty="0">
                  <a:solidFill>
                    <a:schemeClr val="bg1"/>
                  </a:solidFill>
                </a:rPr>
                <a:t>Introductions</a:t>
              </a:r>
            </a:p>
          </p:txBody>
        </p:sp>
        <p:cxnSp>
          <p:nvCxnSpPr>
            <p:cNvPr id="11" name="Straight Connector 10">
              <a:extLst>
                <a:ext uri="{FF2B5EF4-FFF2-40B4-BE49-F238E27FC236}">
                  <a16:creationId xmlns:a16="http://schemas.microsoft.com/office/drawing/2014/main" id="{037BF9EF-FCD3-4A5F-A5B4-954B2B0985E5}"/>
                </a:ext>
              </a:extLst>
            </p:cNvPr>
            <p:cNvCxnSpPr/>
            <p:nvPr/>
          </p:nvCxnSpPr>
          <p:spPr>
            <a:xfrm>
              <a:off x="712269" y="4052236"/>
              <a:ext cx="10385659" cy="0"/>
            </a:xfrm>
            <a:prstGeom prst="line">
              <a:avLst/>
            </a:prstGeom>
            <a:ln w="28575">
              <a:solidFill>
                <a:srgbClr val="FFE600"/>
              </a:solidFill>
              <a:tailEnd type="none"/>
            </a:ln>
          </p:spPr>
          <p:style>
            <a:lnRef idx="1">
              <a:schemeClr val="accent1"/>
            </a:lnRef>
            <a:fillRef idx="0">
              <a:schemeClr val="accent1"/>
            </a:fillRef>
            <a:effectRef idx="0">
              <a:schemeClr val="accent1"/>
            </a:effectRef>
            <a:fontRef idx="minor">
              <a:schemeClr val="tx1"/>
            </a:fontRef>
          </p:style>
        </p:cxnSp>
      </p:grpSp>
      <p:sp>
        <p:nvSpPr>
          <p:cNvPr id="6" name="Slide Number Placeholder 5">
            <a:extLst>
              <a:ext uri="{FF2B5EF4-FFF2-40B4-BE49-F238E27FC236}">
                <a16:creationId xmlns:a16="http://schemas.microsoft.com/office/drawing/2014/main" id="{B3C35AEC-478D-4BBF-9883-4CE09EB36AB9}"/>
              </a:ext>
            </a:extLst>
          </p:cNvPr>
          <p:cNvSpPr>
            <a:spLocks noGrp="1"/>
          </p:cNvSpPr>
          <p:nvPr>
            <p:ph type="sldNum" sz="quarter" idx="12"/>
          </p:nvPr>
        </p:nvSpPr>
        <p:spPr/>
        <p:txBody>
          <a:bodyPr/>
          <a:lstStyle/>
          <a:p>
            <a:r>
              <a:rPr lang="en-GB"/>
              <a:t>Page </a:t>
            </a:r>
            <a:fld id="{F1BC30E3-FFE5-4B91-AA19-87A149EBB9EE}" type="slidenum">
              <a:rPr smtClean="0"/>
              <a:pPr/>
              <a:t>‹#›</a:t>
            </a:fld>
            <a:endParaRPr dirty="0"/>
          </a:p>
        </p:txBody>
      </p:sp>
      <p:grpSp>
        <p:nvGrpSpPr>
          <p:cNvPr id="13" name="Group 4">
            <a:extLst>
              <a:ext uri="{FF2B5EF4-FFF2-40B4-BE49-F238E27FC236}">
                <a16:creationId xmlns:a16="http://schemas.microsoft.com/office/drawing/2014/main" id="{ABA621AC-91DA-4716-A450-56540FA39C36}"/>
              </a:ext>
            </a:extLst>
          </p:cNvPr>
          <p:cNvGrpSpPr>
            <a:grpSpLocks noChangeAspect="1"/>
          </p:cNvGrpSpPr>
          <p:nvPr userDrawn="1"/>
        </p:nvGrpSpPr>
        <p:grpSpPr bwMode="auto">
          <a:xfrm>
            <a:off x="11287125" y="6356350"/>
            <a:ext cx="303213" cy="311150"/>
            <a:chOff x="7110" y="4004"/>
            <a:chExt cx="191" cy="196"/>
          </a:xfrm>
        </p:grpSpPr>
        <p:sp>
          <p:nvSpPr>
            <p:cNvPr id="14" name="Freeform 5">
              <a:extLst>
                <a:ext uri="{FF2B5EF4-FFF2-40B4-BE49-F238E27FC236}">
                  <a16:creationId xmlns:a16="http://schemas.microsoft.com/office/drawing/2014/main" id="{76E3EDA9-8EAC-419E-8C11-4E1E158AF762}"/>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5" name="Freeform 6">
              <a:extLst>
                <a:ext uri="{FF2B5EF4-FFF2-40B4-BE49-F238E27FC236}">
                  <a16:creationId xmlns:a16="http://schemas.microsoft.com/office/drawing/2014/main" id="{ABC9458B-8C2C-486A-8ADE-F22CCDC7E2F8}"/>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6" name="Freeform 7">
              <a:extLst>
                <a:ext uri="{FF2B5EF4-FFF2-40B4-BE49-F238E27FC236}">
                  <a16:creationId xmlns:a16="http://schemas.microsoft.com/office/drawing/2014/main" id="{0A4C4046-69B4-41DA-AA2E-E892AEC9AA90}"/>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40026748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Standar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918" y="294200"/>
            <a:ext cx="10978515" cy="590400"/>
          </a:xfrm>
        </p:spPr>
        <p:txBody>
          <a:bodyPr/>
          <a:lstStyle>
            <a:lvl1pPr>
              <a:defRPr sz="2400">
                <a:solidFill>
                  <a:schemeClr val="bg1"/>
                </a:solidFill>
              </a:defRPr>
            </a:lvl1pPr>
          </a:lstStyle>
          <a:p>
            <a:r>
              <a:rPr lang="en-US" dirty="0"/>
              <a:t>Standard slide</a:t>
            </a:r>
            <a:endParaRPr lang="en-GB" dirty="0"/>
          </a:p>
        </p:txBody>
      </p:sp>
      <p:sp>
        <p:nvSpPr>
          <p:cNvPr id="80" name="Line 10">
            <a:extLst>
              <a:ext uri="{FF2B5EF4-FFF2-40B4-BE49-F238E27FC236}">
                <a16:creationId xmlns:a16="http://schemas.microsoft.com/office/drawing/2014/main" id="{EF8E9275-C0E0-4ABA-8699-73E5E292EC85}"/>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3" name="Date Placeholder 2">
            <a:extLst>
              <a:ext uri="{FF2B5EF4-FFF2-40B4-BE49-F238E27FC236}">
                <a16:creationId xmlns:a16="http://schemas.microsoft.com/office/drawing/2014/main" id="{40F0AABF-D862-4E52-856A-98A908BD81E4}"/>
              </a:ext>
            </a:extLst>
          </p:cNvPr>
          <p:cNvSpPr>
            <a:spLocks noGrp="1"/>
          </p:cNvSpPr>
          <p:nvPr>
            <p:ph type="dt" sz="half" idx="10"/>
          </p:nvPr>
        </p:nvSpPr>
        <p:spPr/>
        <p:txBody>
          <a:bodyPr/>
          <a:lstStyle/>
          <a:p>
            <a:fld id="{EE19B0F1-44AD-42A5-9A37-2FB41F1EC903}" type="datetime3">
              <a:rPr lang="en-US" smtClean="0"/>
              <a:t>18 November 2021</a:t>
            </a:fld>
            <a:endParaRPr lang="en-IN" dirty="0"/>
          </a:p>
        </p:txBody>
      </p:sp>
      <p:sp>
        <p:nvSpPr>
          <p:cNvPr id="4" name="Footer Placeholder 3">
            <a:extLst>
              <a:ext uri="{FF2B5EF4-FFF2-40B4-BE49-F238E27FC236}">
                <a16:creationId xmlns:a16="http://schemas.microsoft.com/office/drawing/2014/main" id="{7F5FDC76-F946-4827-A773-FCD68068B859}"/>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2ABF873B-E40B-4AF7-8D2F-967775EB8EA6}"/>
              </a:ext>
            </a:extLst>
          </p:cNvPr>
          <p:cNvSpPr>
            <a:spLocks noGrp="1"/>
          </p:cNvSpPr>
          <p:nvPr>
            <p:ph type="sldNum" sz="quarter" idx="12"/>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407176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8199120" y="1"/>
            <a:ext cx="3999231" cy="6156104"/>
          </a:xfrm>
        </p:spPr>
        <p:txBody>
          <a:bodyPr/>
          <a:lstStyle/>
          <a:p>
            <a:endParaRPr lang="en-IN" dirty="0"/>
          </a:p>
        </p:txBody>
      </p:sp>
      <p:sp>
        <p:nvSpPr>
          <p:cNvPr id="2" name="Title 1"/>
          <p:cNvSpPr>
            <a:spLocks noGrp="1"/>
          </p:cNvSpPr>
          <p:nvPr>
            <p:ph type="title"/>
          </p:nvPr>
        </p:nvSpPr>
        <p:spPr>
          <a:xfrm>
            <a:off x="609919" y="294200"/>
            <a:ext cx="7444422" cy="590400"/>
          </a:xfrm>
        </p:spPr>
        <p:txBody>
          <a:bodyPr/>
          <a:lstStyle>
            <a:lvl1pPr>
              <a:defRPr sz="2400">
                <a:solidFill>
                  <a:schemeClr val="bg1"/>
                </a:solidFill>
              </a:defRPr>
            </a:lvl1pPr>
          </a:lstStyle>
          <a:p>
            <a:r>
              <a:rPr lang="en-US" dirty="0"/>
              <a:t>Click to edit Master title style</a:t>
            </a:r>
            <a:endParaRPr lang="en-GB" dirty="0"/>
          </a:p>
        </p:txBody>
      </p:sp>
      <p:sp>
        <p:nvSpPr>
          <p:cNvPr id="3" name="Content Placeholder 2"/>
          <p:cNvSpPr>
            <a:spLocks noGrp="1"/>
          </p:cNvSpPr>
          <p:nvPr>
            <p:ph idx="1" hasCustomPrompt="1"/>
          </p:nvPr>
        </p:nvSpPr>
        <p:spPr>
          <a:xfrm>
            <a:off x="609918" y="1137921"/>
            <a:ext cx="7299642" cy="873760"/>
          </a:xfrm>
        </p:spPr>
        <p:txBody>
          <a:bodyPr/>
          <a:lstStyle>
            <a:lvl1pPr marL="0" indent="0">
              <a:buNone/>
              <a:defRPr sz="18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609918" y="2311401"/>
            <a:ext cx="3580117" cy="3844704"/>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2" name="Content Placeholder 2">
            <a:extLst>
              <a:ext uri="{FF2B5EF4-FFF2-40B4-BE49-F238E27FC236}">
                <a16:creationId xmlns:a16="http://schemas.microsoft.com/office/drawing/2014/main" id="{0C7BD71A-882B-40FB-A05F-48ECC69FF73D}"/>
              </a:ext>
            </a:extLst>
          </p:cNvPr>
          <p:cNvSpPr>
            <a:spLocks noGrp="1"/>
          </p:cNvSpPr>
          <p:nvPr>
            <p:ph idx="12" hasCustomPrompt="1"/>
          </p:nvPr>
        </p:nvSpPr>
        <p:spPr>
          <a:xfrm>
            <a:off x="4329443" y="2311401"/>
            <a:ext cx="3580117" cy="1254759"/>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4" name="Content Placeholder 2">
            <a:extLst>
              <a:ext uri="{FF2B5EF4-FFF2-40B4-BE49-F238E27FC236}">
                <a16:creationId xmlns:a16="http://schemas.microsoft.com/office/drawing/2014/main" id="{D87D58C8-1517-42AA-8B2A-E449A3F6F028}"/>
              </a:ext>
            </a:extLst>
          </p:cNvPr>
          <p:cNvSpPr>
            <a:spLocks noGrp="1"/>
          </p:cNvSpPr>
          <p:nvPr>
            <p:ph idx="13" hasCustomPrompt="1"/>
          </p:nvPr>
        </p:nvSpPr>
        <p:spPr>
          <a:xfrm>
            <a:off x="4329443" y="4236721"/>
            <a:ext cx="3580117" cy="1944160"/>
          </a:xfrm>
        </p:spPr>
        <p:txBody>
          <a:bodyPr numCol="1"/>
          <a:lstStyle>
            <a:lvl1pPr marL="0" indent="0">
              <a:buNone/>
              <a:defRPr sz="1800">
                <a:solidFill>
                  <a:schemeClr val="bg1"/>
                </a:solidFill>
                <a:latin typeface="Georgia" panose="02040502050405020303" pitchFamily="18" charset="0"/>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Quote</a:t>
            </a:r>
          </a:p>
        </p:txBody>
      </p:sp>
      <p:sp>
        <p:nvSpPr>
          <p:cNvPr id="23" name="Line 10">
            <a:extLst>
              <a:ext uri="{FF2B5EF4-FFF2-40B4-BE49-F238E27FC236}">
                <a16:creationId xmlns:a16="http://schemas.microsoft.com/office/drawing/2014/main" id="{E820DC59-E206-4DC0-9012-584F8EBAF730}"/>
              </a:ext>
            </a:extLst>
          </p:cNvPr>
          <p:cNvSpPr>
            <a:spLocks noChangeShapeType="1"/>
          </p:cNvSpPr>
          <p:nvPr userDrawn="1"/>
        </p:nvSpPr>
        <p:spPr bwMode="auto">
          <a:xfrm>
            <a:off x="609918" y="907750"/>
            <a:ext cx="772385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4" name="Date Placeholder 3">
            <a:extLst>
              <a:ext uri="{FF2B5EF4-FFF2-40B4-BE49-F238E27FC236}">
                <a16:creationId xmlns:a16="http://schemas.microsoft.com/office/drawing/2014/main" id="{38FDA286-FC7C-4768-AFFF-1618056D687D}"/>
              </a:ext>
            </a:extLst>
          </p:cNvPr>
          <p:cNvSpPr>
            <a:spLocks noGrp="1"/>
          </p:cNvSpPr>
          <p:nvPr>
            <p:ph type="dt" sz="half" idx="14"/>
          </p:nvPr>
        </p:nvSpPr>
        <p:spPr/>
        <p:txBody>
          <a:bodyPr/>
          <a:lstStyle/>
          <a:p>
            <a:fld id="{FAA65521-E907-4B6A-8E88-DD4BEE4ED137}" type="datetime3">
              <a:rPr lang="en-US" smtClean="0"/>
              <a:t>18 November 2021</a:t>
            </a:fld>
            <a:endParaRPr lang="en-IN" dirty="0"/>
          </a:p>
        </p:txBody>
      </p:sp>
      <p:sp>
        <p:nvSpPr>
          <p:cNvPr id="6" name="Footer Placeholder 5">
            <a:extLst>
              <a:ext uri="{FF2B5EF4-FFF2-40B4-BE49-F238E27FC236}">
                <a16:creationId xmlns:a16="http://schemas.microsoft.com/office/drawing/2014/main" id="{69C73E4D-1EBD-404A-B8F4-9B8AD7336F33}"/>
              </a:ext>
            </a:extLst>
          </p:cNvPr>
          <p:cNvSpPr>
            <a:spLocks noGrp="1"/>
          </p:cNvSpPr>
          <p:nvPr>
            <p:ph type="ftr" sz="quarter" idx="15"/>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D159C267-49E7-46A8-B353-C5EB81154AB5}"/>
              </a:ext>
            </a:extLst>
          </p:cNvPr>
          <p:cNvSpPr>
            <a:spLocks noGrp="1"/>
          </p:cNvSpPr>
          <p:nvPr>
            <p:ph type="sldNum" sz="quarter" idx="16"/>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21474571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0" y="0"/>
            <a:ext cx="2384460" cy="6857999"/>
          </a:xfrm>
        </p:spPr>
        <p:txBody>
          <a:bodyPr/>
          <a:lstStyle/>
          <a:p>
            <a:endParaRPr lang="en-IN"/>
          </a:p>
        </p:txBody>
      </p:sp>
      <p:sp>
        <p:nvSpPr>
          <p:cNvPr id="2" name="Title 1"/>
          <p:cNvSpPr>
            <a:spLocks noGrp="1"/>
          </p:cNvSpPr>
          <p:nvPr>
            <p:ph type="title"/>
          </p:nvPr>
        </p:nvSpPr>
        <p:spPr>
          <a:xfrm>
            <a:off x="2695294" y="294200"/>
            <a:ext cx="8892000" cy="590400"/>
          </a:xfrm>
        </p:spPr>
        <p:txBody>
          <a:bodyPr/>
          <a:lstStyle>
            <a:lvl1pPr>
              <a:defRPr sz="2400">
                <a:solidFill>
                  <a:schemeClr val="bg1"/>
                </a:solidFill>
              </a:defRPr>
            </a:lvl1pPr>
          </a:lstStyle>
          <a:p>
            <a:r>
              <a:rPr lang="en-US" dirty="0"/>
              <a:t>Click to edit Master title style</a:t>
            </a:r>
            <a:endParaRPr lang="en-GB" dirty="0"/>
          </a:p>
        </p:txBody>
      </p:sp>
      <p:sp>
        <p:nvSpPr>
          <p:cNvPr id="3" name="Content Placeholder 2"/>
          <p:cNvSpPr>
            <a:spLocks noGrp="1"/>
          </p:cNvSpPr>
          <p:nvPr>
            <p:ph idx="1" hasCustomPrompt="1"/>
          </p:nvPr>
        </p:nvSpPr>
        <p:spPr>
          <a:xfrm>
            <a:off x="2695293" y="1137921"/>
            <a:ext cx="2742882" cy="5018184"/>
          </a:xfrm>
        </p:spPr>
        <p:txBody>
          <a:bodyPr/>
          <a:lstStyle>
            <a:lvl1pPr marL="0" indent="0">
              <a:buNone/>
              <a:defRPr sz="18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5727083" y="1137921"/>
            <a:ext cx="2803842" cy="5018184"/>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23" name="Content Placeholder 2">
            <a:extLst>
              <a:ext uri="{FF2B5EF4-FFF2-40B4-BE49-F238E27FC236}">
                <a16:creationId xmlns:a16="http://schemas.microsoft.com/office/drawing/2014/main" id="{6FF4A6F8-D9C6-4FEE-9324-5200D308BB1F}"/>
              </a:ext>
            </a:extLst>
          </p:cNvPr>
          <p:cNvSpPr>
            <a:spLocks noGrp="1"/>
          </p:cNvSpPr>
          <p:nvPr userDrawn="1">
            <p:ph idx="12" hasCustomPrompt="1"/>
          </p:nvPr>
        </p:nvSpPr>
        <p:spPr>
          <a:xfrm>
            <a:off x="8819832" y="1137921"/>
            <a:ext cx="2768600" cy="2796151"/>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9" name="Line 10">
            <a:extLst>
              <a:ext uri="{FF2B5EF4-FFF2-40B4-BE49-F238E27FC236}">
                <a16:creationId xmlns:a16="http://schemas.microsoft.com/office/drawing/2014/main" id="{B63A7CBA-3151-452E-BD2F-D3E65CE1595F}"/>
              </a:ext>
            </a:extLst>
          </p:cNvPr>
          <p:cNvSpPr>
            <a:spLocks noChangeShapeType="1"/>
          </p:cNvSpPr>
          <p:nvPr userDrawn="1"/>
        </p:nvSpPr>
        <p:spPr bwMode="auto">
          <a:xfrm>
            <a:off x="2695294" y="907750"/>
            <a:ext cx="8892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4" name="Date Placeholder 3">
            <a:extLst>
              <a:ext uri="{FF2B5EF4-FFF2-40B4-BE49-F238E27FC236}">
                <a16:creationId xmlns:a16="http://schemas.microsoft.com/office/drawing/2014/main" id="{457DDD53-DA5D-4F66-8EAA-913A40461E30}"/>
              </a:ext>
            </a:extLst>
          </p:cNvPr>
          <p:cNvSpPr>
            <a:spLocks noGrp="1"/>
          </p:cNvSpPr>
          <p:nvPr>
            <p:ph type="dt" sz="half" idx="13"/>
          </p:nvPr>
        </p:nvSpPr>
        <p:spPr/>
        <p:txBody>
          <a:bodyPr/>
          <a:lstStyle/>
          <a:p>
            <a:fld id="{B2FB67F6-71E2-4CE9-9767-63F7E639F73F}" type="datetime3">
              <a:rPr lang="en-US" smtClean="0"/>
              <a:t>18 November 2021</a:t>
            </a:fld>
            <a:endParaRPr lang="en-IN" dirty="0"/>
          </a:p>
        </p:txBody>
      </p:sp>
      <p:sp>
        <p:nvSpPr>
          <p:cNvPr id="6" name="Footer Placeholder 5">
            <a:extLst>
              <a:ext uri="{FF2B5EF4-FFF2-40B4-BE49-F238E27FC236}">
                <a16:creationId xmlns:a16="http://schemas.microsoft.com/office/drawing/2014/main" id="{89A18168-B280-402E-8310-35BC958D390B}"/>
              </a:ext>
            </a:extLst>
          </p:cNvPr>
          <p:cNvSpPr>
            <a:spLocks noGrp="1"/>
          </p:cNvSpPr>
          <p:nvPr>
            <p:ph type="ftr" sz="quarter" idx="14"/>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97D562B9-5194-4705-ABBD-89576E2CC7A3}"/>
              </a:ext>
            </a:extLst>
          </p:cNvPr>
          <p:cNvSpPr>
            <a:spLocks noGrp="1"/>
          </p:cNvSpPr>
          <p:nvPr>
            <p:ph type="sldNum" sz="quarter" idx="15"/>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14894500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a:solidFill>
                  <a:schemeClr val="bg1"/>
                </a:solidFill>
              </a:defRPr>
            </a:lvl1pPr>
          </a:lstStyle>
          <a:p>
            <a:r>
              <a:rPr lang="en-US"/>
              <a:t>Click to edit Master title style</a:t>
            </a:r>
            <a:endParaRPr lang="en-GB" dirty="0"/>
          </a:p>
        </p:txBody>
      </p:sp>
      <p:sp>
        <p:nvSpPr>
          <p:cNvPr id="3" name="Content Placeholder 2"/>
          <p:cNvSpPr>
            <a:spLocks noGrp="1"/>
          </p:cNvSpPr>
          <p:nvPr>
            <p:ph idx="1"/>
          </p:nvPr>
        </p:nvSpPr>
        <p:spPr>
          <a:xfrm>
            <a:off x="609918" y="1137920"/>
            <a:ext cx="8238744" cy="4834800"/>
          </a:xfrm>
        </p:spPr>
        <p:txBody>
          <a:bodyPr/>
          <a:lstStyle>
            <a:lvl1pPr marL="0" indent="0">
              <a:spcBef>
                <a:spcPts val="0"/>
              </a:spcBef>
              <a:buNone/>
              <a:defRPr>
                <a:solidFill>
                  <a:schemeClr val="bg1"/>
                </a:solidFill>
              </a:defRPr>
            </a:lvl1pPr>
            <a:lvl2pPr marL="0" indent="0">
              <a:spcBef>
                <a:spcPts val="0"/>
              </a:spcBef>
              <a:buNone/>
              <a:defRPr sz="1800">
                <a:solidFill>
                  <a:schemeClr val="bg1"/>
                </a:solidFill>
              </a:defRPr>
            </a:lvl2pPr>
            <a:lvl3pPr marL="0" indent="0">
              <a:spcBef>
                <a:spcPts val="0"/>
              </a:spcBef>
              <a:buNone/>
              <a:defRPr sz="1600">
                <a:solidFill>
                  <a:schemeClr val="bg1"/>
                </a:solidFill>
              </a:defRPr>
            </a:lvl3pPr>
            <a:lvl4pPr marL="0" indent="0">
              <a:spcBef>
                <a:spcPts val="0"/>
              </a:spcBef>
              <a:buNone/>
              <a:defRPr sz="1400">
                <a:solidFill>
                  <a:schemeClr val="bg1"/>
                </a:solidFill>
              </a:defRPr>
            </a:lvl4pPr>
            <a:lvl5pPr marL="0" indent="0">
              <a:spcBef>
                <a:spcPts val="0"/>
              </a:spcBef>
              <a:buNone/>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9" name="Line 10">
            <a:extLst>
              <a:ext uri="{FF2B5EF4-FFF2-40B4-BE49-F238E27FC236}">
                <a16:creationId xmlns:a16="http://schemas.microsoft.com/office/drawing/2014/main" id="{CF130104-FAF2-4309-9701-573F37743137}"/>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4" name="Date Placeholder 3">
            <a:extLst>
              <a:ext uri="{FF2B5EF4-FFF2-40B4-BE49-F238E27FC236}">
                <a16:creationId xmlns:a16="http://schemas.microsoft.com/office/drawing/2014/main" id="{00869D6F-A030-48CA-9C7C-9FC3A6F1F671}"/>
              </a:ext>
            </a:extLst>
          </p:cNvPr>
          <p:cNvSpPr>
            <a:spLocks noGrp="1"/>
          </p:cNvSpPr>
          <p:nvPr>
            <p:ph type="dt" sz="half" idx="10"/>
          </p:nvPr>
        </p:nvSpPr>
        <p:spPr/>
        <p:txBody>
          <a:bodyPr/>
          <a:lstStyle/>
          <a:p>
            <a:fld id="{1E6D7102-DD97-4F84-8724-387B81A0E6ED}" type="datetime3">
              <a:rPr lang="en-US" smtClean="0"/>
              <a:t>18 November 2021</a:t>
            </a:fld>
            <a:endParaRPr lang="en-IN" dirty="0"/>
          </a:p>
        </p:txBody>
      </p:sp>
      <p:sp>
        <p:nvSpPr>
          <p:cNvPr id="5" name="Footer Placeholder 4">
            <a:extLst>
              <a:ext uri="{FF2B5EF4-FFF2-40B4-BE49-F238E27FC236}">
                <a16:creationId xmlns:a16="http://schemas.microsoft.com/office/drawing/2014/main" id="{2F02C3F7-BD0A-4AD4-95D8-328DA6F539AD}"/>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DE4422C8-68BE-4650-89F1-3BECCFF9B514}"/>
              </a:ext>
            </a:extLst>
          </p:cNvPr>
          <p:cNvSpPr>
            <a:spLocks noGrp="1"/>
          </p:cNvSpPr>
          <p:nvPr>
            <p:ph type="sldNum" sz="quarter" idx="12"/>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41298387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Standard slide_no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97C43D-4F1B-43DA-A0C6-DA6B6708E161}"/>
              </a:ext>
            </a:extLst>
          </p:cNvPr>
          <p:cNvSpPr>
            <a:spLocks noGrp="1"/>
          </p:cNvSpPr>
          <p:nvPr>
            <p:ph type="body" sz="quarter" idx="10" hasCustomPrompt="1"/>
          </p:nvPr>
        </p:nvSpPr>
        <p:spPr>
          <a:xfrm>
            <a:off x="352800" y="2851522"/>
            <a:ext cx="4447800" cy="1202318"/>
          </a:xfrm>
        </p:spPr>
        <p:txBody>
          <a:bodyPr vert="horz" lIns="0" tIns="0" rIns="0" bIns="0" rtlCol="0" anchor="ctr" anchorCtr="0">
            <a:noAutofit/>
          </a:bodyPr>
          <a:lstStyle>
            <a:lvl1pPr marL="0" indent="0">
              <a:buNone/>
              <a:defRPr kumimoji="0" lang="en-IN" sz="3600" b="0" i="0" u="none" strike="noStrike" cap="none" spc="0" normalizeH="0" baseline="0" dirty="0">
                <a:ln>
                  <a:noFill/>
                </a:ln>
                <a:solidFill>
                  <a:srgbClr val="FFFFFF"/>
                </a:solidFill>
                <a:effectLst/>
                <a:uLnTx/>
                <a:uFillTx/>
                <a:latin typeface="EYInterstate Light" panose="02000506000000020004" pitchFamily="2" charset="0"/>
                <a:ea typeface="+mj-ea"/>
                <a:cs typeface="+mj-cs"/>
              </a:defRPr>
            </a:lvl1pPr>
          </a:lstStyle>
          <a:p>
            <a:pPr marL="356616" marR="0" lvl="0" indent="-356616" defTabSz="1007887" fontAlgn="auto">
              <a:lnSpc>
                <a:spcPct val="100000"/>
              </a:lnSpc>
              <a:spcBef>
                <a:spcPct val="0"/>
              </a:spcBef>
              <a:spcAft>
                <a:spcPts val="0"/>
              </a:spcAft>
              <a:buClrTx/>
              <a:buSzTx/>
              <a:tabLst/>
            </a:pPr>
            <a:r>
              <a:rPr lang="en-US" dirty="0"/>
              <a:t>Chapter Title</a:t>
            </a:r>
            <a:endParaRPr lang="en-IN" dirty="0"/>
          </a:p>
        </p:txBody>
      </p:sp>
      <p:sp>
        <p:nvSpPr>
          <p:cNvPr id="2" name="Date Placeholder 1">
            <a:extLst>
              <a:ext uri="{FF2B5EF4-FFF2-40B4-BE49-F238E27FC236}">
                <a16:creationId xmlns:a16="http://schemas.microsoft.com/office/drawing/2014/main" id="{984443D1-37A3-4969-A6D3-4E99E05604B9}"/>
              </a:ext>
            </a:extLst>
          </p:cNvPr>
          <p:cNvSpPr>
            <a:spLocks noGrp="1"/>
          </p:cNvSpPr>
          <p:nvPr>
            <p:ph type="dt" sz="half" idx="11"/>
          </p:nvPr>
        </p:nvSpPr>
        <p:spPr/>
        <p:txBody>
          <a:bodyPr/>
          <a:lstStyle/>
          <a:p>
            <a:fld id="{C1498488-8765-4B8D-9D72-8E71718AE3EF}" type="datetime3">
              <a:rPr lang="en-US" smtClean="0"/>
              <a:t>18 November 2021</a:t>
            </a:fld>
            <a:endParaRPr lang="en-IN" dirty="0"/>
          </a:p>
        </p:txBody>
      </p:sp>
      <p:sp>
        <p:nvSpPr>
          <p:cNvPr id="3" name="Footer Placeholder 2">
            <a:extLst>
              <a:ext uri="{FF2B5EF4-FFF2-40B4-BE49-F238E27FC236}">
                <a16:creationId xmlns:a16="http://schemas.microsoft.com/office/drawing/2014/main" id="{61AB04F4-59F4-4102-9BBD-DB62B48E184D}"/>
              </a:ext>
            </a:extLst>
          </p:cNvPr>
          <p:cNvSpPr>
            <a:spLocks noGrp="1"/>
          </p:cNvSpPr>
          <p:nvPr>
            <p:ph type="ftr" sz="quarter" idx="12"/>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E499AB0A-887B-46B8-BA72-781970F002C7}"/>
              </a:ext>
            </a:extLst>
          </p:cNvPr>
          <p:cNvSpPr>
            <a:spLocks noGrp="1"/>
          </p:cNvSpPr>
          <p:nvPr>
            <p:ph type="sldNum" sz="quarter" idx="13"/>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1896992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B7FE33-0D7A-4DCF-9D8A-1C56441D37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386" y="-1786"/>
            <a:ext cx="12165578" cy="6858000"/>
          </a:xfrm>
          <a:prstGeom prst="rect">
            <a:avLst/>
          </a:prstGeom>
        </p:spPr>
      </p:pic>
      <p:sp>
        <p:nvSpPr>
          <p:cNvPr id="9" name="Rectangle 8">
            <a:extLst>
              <a:ext uri="{FF2B5EF4-FFF2-40B4-BE49-F238E27FC236}">
                <a16:creationId xmlns:a16="http://schemas.microsoft.com/office/drawing/2014/main" id="{7F275300-ABB9-408C-8119-43E9EB1087B2}"/>
              </a:ext>
            </a:extLst>
          </p:cNvPr>
          <p:cNvSpPr>
            <a:spLocks/>
          </p:cNvSpPr>
          <p:nvPr userDrawn="1"/>
        </p:nvSpPr>
        <p:spPr>
          <a:xfrm>
            <a:off x="0" y="-3572"/>
            <a:ext cx="12198350" cy="6861572"/>
          </a:xfrm>
          <a:prstGeom prst="rect">
            <a:avLst/>
          </a:prstGeom>
          <a:solidFill>
            <a:srgbClr val="000000">
              <a:alpha val="60000"/>
            </a:srgbClr>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rgbClr val="FFFFFF"/>
              </a:solidFill>
              <a:effectLst/>
              <a:uLnTx/>
              <a:uFillTx/>
              <a:latin typeface="EYInterstate Light"/>
              <a:ea typeface="+mn-ea"/>
              <a:cs typeface="+mn-cs"/>
            </a:endParaRPr>
          </a:p>
        </p:txBody>
      </p:sp>
      <p:sp>
        <p:nvSpPr>
          <p:cNvPr id="6" name="Text Placeholder 5">
            <a:extLst>
              <a:ext uri="{FF2B5EF4-FFF2-40B4-BE49-F238E27FC236}">
                <a16:creationId xmlns:a16="http://schemas.microsoft.com/office/drawing/2014/main" id="{7BEDB21F-4010-4246-BE5B-1BB939204CF0}"/>
              </a:ext>
            </a:extLst>
          </p:cNvPr>
          <p:cNvSpPr>
            <a:spLocks noGrp="1"/>
          </p:cNvSpPr>
          <p:nvPr>
            <p:ph type="body" sz="quarter" idx="10"/>
          </p:nvPr>
        </p:nvSpPr>
        <p:spPr>
          <a:xfrm>
            <a:off x="981635" y="548949"/>
            <a:ext cx="4450975" cy="4353499"/>
          </a:xfrm>
          <a:noFill/>
        </p:spPr>
        <p:txBody>
          <a:bodyPr wrap="square" lIns="0" tIns="36576" rIns="0" bIns="0" rtlCol="0">
            <a:spAutoFit/>
          </a:bodyPr>
          <a:lstStyle>
            <a:lvl1pPr marL="0" indent="0">
              <a:buNone/>
              <a:defRPr lang="en-MY" sz="33000" b="1" dirty="0">
                <a:solidFill>
                  <a:srgbClr val="808080">
                    <a:alpha val="50000"/>
                  </a:srgbClr>
                </a:solidFill>
                <a:latin typeface="EYInterstate Light"/>
              </a:defRPr>
            </a:lvl1pPr>
          </a:lstStyle>
          <a:p>
            <a:pPr marL="786384" lvl="0" indent="-1143000">
              <a:lnSpc>
                <a:spcPct val="85000"/>
              </a:lnSpc>
              <a:spcAft>
                <a:spcPts val="600"/>
              </a:spcAft>
              <a:buClr>
                <a:srgbClr val="27ACAA"/>
              </a:buClr>
            </a:pPr>
            <a:endParaRPr lang="en-MY" dirty="0"/>
          </a:p>
        </p:txBody>
      </p:sp>
      <p:sp>
        <p:nvSpPr>
          <p:cNvPr id="4" name="Rectangle 9">
            <a:extLst>
              <a:ext uri="{FF2B5EF4-FFF2-40B4-BE49-F238E27FC236}">
                <a16:creationId xmlns:a16="http://schemas.microsoft.com/office/drawing/2014/main" id="{24C7EE9F-24C7-4A2D-9AA2-3E9263F8AF18}"/>
              </a:ext>
            </a:extLst>
          </p:cNvPr>
          <p:cNvSpPr/>
          <p:nvPr userDrawn="1"/>
        </p:nvSpPr>
        <p:spPr>
          <a:xfrm>
            <a:off x="2456777" y="712451"/>
            <a:ext cx="2733787" cy="4301242"/>
          </a:xfrm>
          <a:custGeom>
            <a:avLst/>
            <a:gdLst>
              <a:gd name="connsiteX0" fmla="*/ 0 w 2729753"/>
              <a:gd name="connsiteY0" fmla="*/ 0 h 4301242"/>
              <a:gd name="connsiteX1" fmla="*/ 2729753 w 2729753"/>
              <a:gd name="connsiteY1" fmla="*/ 0 h 4301242"/>
              <a:gd name="connsiteX2" fmla="*/ 2729753 w 2729753"/>
              <a:gd name="connsiteY2" fmla="*/ 4301242 h 4301242"/>
              <a:gd name="connsiteX3" fmla="*/ 0 w 2729753"/>
              <a:gd name="connsiteY3" fmla="*/ 4301242 h 4301242"/>
              <a:gd name="connsiteX4" fmla="*/ 0 w 2729753"/>
              <a:gd name="connsiteY4" fmla="*/ 0 h 4301242"/>
              <a:gd name="connsiteX0" fmla="*/ 13447 w 2743200"/>
              <a:gd name="connsiteY0" fmla="*/ 0 h 4301242"/>
              <a:gd name="connsiteX1" fmla="*/ 2743200 w 2743200"/>
              <a:gd name="connsiteY1" fmla="*/ 0 h 4301242"/>
              <a:gd name="connsiteX2" fmla="*/ 2743200 w 2743200"/>
              <a:gd name="connsiteY2" fmla="*/ 4301242 h 4301242"/>
              <a:gd name="connsiteX3" fmla="*/ 13447 w 2743200"/>
              <a:gd name="connsiteY3" fmla="*/ 4301242 h 4301242"/>
              <a:gd name="connsiteX4" fmla="*/ 0 w 2743200"/>
              <a:gd name="connsiteY4" fmla="*/ 712937 h 4301242"/>
              <a:gd name="connsiteX5" fmla="*/ 13447 w 2743200"/>
              <a:gd name="connsiteY5" fmla="*/ 0 h 4301242"/>
              <a:gd name="connsiteX0" fmla="*/ 201706 w 2931459"/>
              <a:gd name="connsiteY0" fmla="*/ 0 h 4301242"/>
              <a:gd name="connsiteX1" fmla="*/ 2931459 w 2931459"/>
              <a:gd name="connsiteY1" fmla="*/ 0 h 4301242"/>
              <a:gd name="connsiteX2" fmla="*/ 2931459 w 2931459"/>
              <a:gd name="connsiteY2" fmla="*/ 4301242 h 4301242"/>
              <a:gd name="connsiteX3" fmla="*/ 201706 w 2931459"/>
              <a:gd name="connsiteY3" fmla="*/ 4301242 h 4301242"/>
              <a:gd name="connsiteX4" fmla="*/ 201706 w 2931459"/>
              <a:gd name="connsiteY4" fmla="*/ 2420714 h 4301242"/>
              <a:gd name="connsiteX5" fmla="*/ 188259 w 2931459"/>
              <a:gd name="connsiteY5" fmla="*/ 712937 h 4301242"/>
              <a:gd name="connsiteX6" fmla="*/ 201706 w 2931459"/>
              <a:gd name="connsiteY6" fmla="*/ 0 h 4301242"/>
              <a:gd name="connsiteX0" fmla="*/ 206745 w 2936498"/>
              <a:gd name="connsiteY0" fmla="*/ 0 h 4301242"/>
              <a:gd name="connsiteX1" fmla="*/ 2936498 w 2936498"/>
              <a:gd name="connsiteY1" fmla="*/ 0 h 4301242"/>
              <a:gd name="connsiteX2" fmla="*/ 2936498 w 2936498"/>
              <a:gd name="connsiteY2" fmla="*/ 4301242 h 4301242"/>
              <a:gd name="connsiteX3" fmla="*/ 206745 w 2936498"/>
              <a:gd name="connsiteY3" fmla="*/ 4301242 h 4301242"/>
              <a:gd name="connsiteX4" fmla="*/ 193298 w 2936498"/>
              <a:gd name="connsiteY4" fmla="*/ 712937 h 4301242"/>
              <a:gd name="connsiteX5" fmla="*/ 206745 w 2936498"/>
              <a:gd name="connsiteY5" fmla="*/ 0 h 4301242"/>
              <a:gd name="connsiteX0" fmla="*/ 206745 w 2936498"/>
              <a:gd name="connsiteY0" fmla="*/ 4301242 h 4392682"/>
              <a:gd name="connsiteX1" fmla="*/ 193298 w 2936498"/>
              <a:gd name="connsiteY1" fmla="*/ 712937 h 4392682"/>
              <a:gd name="connsiteX2" fmla="*/ 206745 w 2936498"/>
              <a:gd name="connsiteY2" fmla="*/ 0 h 4392682"/>
              <a:gd name="connsiteX3" fmla="*/ 2936498 w 2936498"/>
              <a:gd name="connsiteY3" fmla="*/ 0 h 4392682"/>
              <a:gd name="connsiteX4" fmla="*/ 2936498 w 2936498"/>
              <a:gd name="connsiteY4" fmla="*/ 4301242 h 4392682"/>
              <a:gd name="connsiteX5" fmla="*/ 298185 w 2936498"/>
              <a:gd name="connsiteY5" fmla="*/ 4392682 h 4392682"/>
              <a:gd name="connsiteX0" fmla="*/ 0 w 2743200"/>
              <a:gd name="connsiteY0" fmla="*/ 712937 h 4392682"/>
              <a:gd name="connsiteX1" fmla="*/ 13447 w 2743200"/>
              <a:gd name="connsiteY1" fmla="*/ 0 h 4392682"/>
              <a:gd name="connsiteX2" fmla="*/ 2743200 w 2743200"/>
              <a:gd name="connsiteY2" fmla="*/ 0 h 4392682"/>
              <a:gd name="connsiteX3" fmla="*/ 2743200 w 2743200"/>
              <a:gd name="connsiteY3" fmla="*/ 4301242 h 4392682"/>
              <a:gd name="connsiteX4" fmla="*/ 104887 w 2743200"/>
              <a:gd name="connsiteY4" fmla="*/ 4392682 h 4392682"/>
              <a:gd name="connsiteX0" fmla="*/ 0 w 2743200"/>
              <a:gd name="connsiteY0" fmla="*/ 712937 h 4301242"/>
              <a:gd name="connsiteX1" fmla="*/ 13447 w 2743200"/>
              <a:gd name="connsiteY1" fmla="*/ 0 h 4301242"/>
              <a:gd name="connsiteX2" fmla="*/ 2743200 w 2743200"/>
              <a:gd name="connsiteY2" fmla="*/ 0 h 4301242"/>
              <a:gd name="connsiteX3" fmla="*/ 2743200 w 2743200"/>
              <a:gd name="connsiteY3" fmla="*/ 4301242 h 4301242"/>
              <a:gd name="connsiteX4" fmla="*/ 131781 w 2743200"/>
              <a:gd name="connsiteY4" fmla="*/ 4285106 h 4301242"/>
              <a:gd name="connsiteX0" fmla="*/ 9413 w 2729753"/>
              <a:gd name="connsiteY0" fmla="*/ 712937 h 4301242"/>
              <a:gd name="connsiteX1" fmla="*/ 0 w 2729753"/>
              <a:gd name="connsiteY1" fmla="*/ 0 h 4301242"/>
              <a:gd name="connsiteX2" fmla="*/ 2729753 w 2729753"/>
              <a:gd name="connsiteY2" fmla="*/ 0 h 4301242"/>
              <a:gd name="connsiteX3" fmla="*/ 2729753 w 2729753"/>
              <a:gd name="connsiteY3" fmla="*/ 4301242 h 4301242"/>
              <a:gd name="connsiteX4" fmla="*/ 118334 w 2729753"/>
              <a:gd name="connsiteY4" fmla="*/ 4285106 h 4301242"/>
              <a:gd name="connsiteX0" fmla="*/ 0 w 2733787"/>
              <a:gd name="connsiteY0" fmla="*/ 712937 h 4301242"/>
              <a:gd name="connsiteX1" fmla="*/ 4034 w 2733787"/>
              <a:gd name="connsiteY1" fmla="*/ 0 h 4301242"/>
              <a:gd name="connsiteX2" fmla="*/ 2733787 w 2733787"/>
              <a:gd name="connsiteY2" fmla="*/ 0 h 4301242"/>
              <a:gd name="connsiteX3" fmla="*/ 2733787 w 2733787"/>
              <a:gd name="connsiteY3" fmla="*/ 4301242 h 4301242"/>
              <a:gd name="connsiteX4" fmla="*/ 122368 w 2733787"/>
              <a:gd name="connsiteY4" fmla="*/ 4285106 h 4301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3787" h="4301242">
                <a:moveTo>
                  <a:pt x="0" y="712937"/>
                </a:moveTo>
                <a:cubicBezTo>
                  <a:pt x="1345" y="475291"/>
                  <a:pt x="2689" y="237646"/>
                  <a:pt x="4034" y="0"/>
                </a:cubicBezTo>
                <a:lnTo>
                  <a:pt x="2733787" y="0"/>
                </a:lnTo>
                <a:lnTo>
                  <a:pt x="2733787" y="4301242"/>
                </a:lnTo>
                <a:lnTo>
                  <a:pt x="122368" y="4285106"/>
                </a:lnTo>
              </a:path>
            </a:pathLst>
          </a:custGeom>
          <a:noFill/>
          <a:ln w="9525" cap="flat" cmpd="sng" algn="ctr">
            <a:solidFill>
              <a:srgbClr val="FFFFFF"/>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rgbClr val="FFFFFF"/>
              </a:solidFill>
              <a:effectLst/>
              <a:uLnTx/>
              <a:uFillTx/>
              <a:latin typeface="EYInterstate Light"/>
              <a:ea typeface="+mn-ea"/>
              <a:cs typeface="+mn-cs"/>
            </a:endParaRPr>
          </a:p>
        </p:txBody>
      </p:sp>
      <p:sp>
        <p:nvSpPr>
          <p:cNvPr id="7" name="Text Placeholder 5">
            <a:extLst>
              <a:ext uri="{FF2B5EF4-FFF2-40B4-BE49-F238E27FC236}">
                <a16:creationId xmlns:a16="http://schemas.microsoft.com/office/drawing/2014/main" id="{628037E9-E8D6-436C-86C8-0BC72967EC68}"/>
              </a:ext>
            </a:extLst>
          </p:cNvPr>
          <p:cNvSpPr>
            <a:spLocks noGrp="1"/>
          </p:cNvSpPr>
          <p:nvPr>
            <p:ph type="body" sz="quarter" idx="11"/>
          </p:nvPr>
        </p:nvSpPr>
        <p:spPr>
          <a:xfrm>
            <a:off x="1169035" y="5121514"/>
            <a:ext cx="5378069" cy="978729"/>
          </a:xfrm>
          <a:noFill/>
        </p:spPr>
        <p:txBody>
          <a:bodyPr wrap="square" lIns="0" tIns="36576" rIns="0" bIns="0" rtlCol="0">
            <a:spAutoFit/>
          </a:bodyPr>
          <a:lstStyle>
            <a:lvl1pPr marL="0" indent="0">
              <a:buNone/>
              <a:defRPr lang="en-US" sz="3600" dirty="0" smtClean="0">
                <a:solidFill>
                  <a:srgbClr val="FFE600"/>
                </a:solidFill>
                <a:latin typeface="EYInterstate Light"/>
              </a:defRPr>
            </a:lvl1pPr>
            <a:lvl2pPr>
              <a:defRPr lang="en-US" dirty="0" smtClean="0">
                <a:solidFill>
                  <a:schemeClr val="tx1"/>
                </a:solidFill>
                <a:latin typeface="+mn-lt"/>
              </a:defRPr>
            </a:lvl2pPr>
            <a:lvl3pPr>
              <a:defRPr lang="en-US" sz="1800" dirty="0" smtClean="0">
                <a:solidFill>
                  <a:schemeClr val="tx1"/>
                </a:solidFill>
                <a:latin typeface="+mn-lt"/>
              </a:defRPr>
            </a:lvl3pPr>
            <a:lvl4pPr>
              <a:defRPr lang="en-US" sz="1800" dirty="0" smtClean="0">
                <a:solidFill>
                  <a:schemeClr val="tx1"/>
                </a:solidFill>
                <a:latin typeface="+mn-lt"/>
              </a:defRPr>
            </a:lvl4pPr>
            <a:lvl5pPr>
              <a:defRPr lang="en-MY" sz="1800" dirty="0">
                <a:solidFill>
                  <a:schemeClr val="tx1"/>
                </a:solidFill>
                <a:latin typeface="+mn-lt"/>
              </a:defRPr>
            </a:lvl5pPr>
          </a:lstStyle>
          <a:p>
            <a:pPr marL="214884" lvl="0" indent="-571500">
              <a:lnSpc>
                <a:spcPct val="85000"/>
              </a:lnSpc>
              <a:spcAft>
                <a:spcPts val="600"/>
              </a:spcAft>
              <a:buClr>
                <a:srgbClr val="27ACAA"/>
              </a:buClr>
            </a:pPr>
            <a:r>
              <a:rPr lang="en-US" dirty="0"/>
              <a:t>Click to edit Master text styles</a:t>
            </a:r>
          </a:p>
        </p:txBody>
      </p:sp>
    </p:spTree>
    <p:extLst>
      <p:ext uri="{BB962C8B-B14F-4D97-AF65-F5344CB8AC3E}">
        <p14:creationId xmlns:p14="http://schemas.microsoft.com/office/powerpoint/2010/main" val="19904386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Standard slide_no bullets">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28F8CDB-776D-4811-AE2C-217236ECDECA}"/>
              </a:ext>
            </a:extLst>
          </p:cNvPr>
          <p:cNvSpPr>
            <a:spLocks noGrp="1"/>
          </p:cNvSpPr>
          <p:nvPr>
            <p:ph type="pic" sz="quarter" idx="12"/>
          </p:nvPr>
        </p:nvSpPr>
        <p:spPr>
          <a:xfrm>
            <a:off x="6227180" y="0"/>
            <a:ext cx="5971170" cy="6858000"/>
          </a:xfrm>
        </p:spPr>
        <p:txBody>
          <a:bodyPr/>
          <a:lstStyle/>
          <a:p>
            <a:endParaRPr lang="en-IN"/>
          </a:p>
        </p:txBody>
      </p:sp>
      <p:sp>
        <p:nvSpPr>
          <p:cNvPr id="5" name="Text Placeholder 4">
            <a:extLst>
              <a:ext uri="{FF2B5EF4-FFF2-40B4-BE49-F238E27FC236}">
                <a16:creationId xmlns:a16="http://schemas.microsoft.com/office/drawing/2014/main" id="{626E96BA-E9E4-496B-8CA5-6DA27B8AD7E4}"/>
              </a:ext>
            </a:extLst>
          </p:cNvPr>
          <p:cNvSpPr>
            <a:spLocks noGrp="1"/>
          </p:cNvSpPr>
          <p:nvPr>
            <p:ph type="body" sz="quarter" idx="10" hasCustomPrompt="1"/>
          </p:nvPr>
        </p:nvSpPr>
        <p:spPr>
          <a:xfrm>
            <a:off x="369705" y="2578743"/>
            <a:ext cx="4537959" cy="1055708"/>
          </a:xfrm>
        </p:spPr>
        <p:txBody>
          <a:bodyPr/>
          <a:lstStyle>
            <a:lvl1pPr marL="0" indent="0">
              <a:buNone/>
              <a:defRPr sz="3000"/>
            </a:lvl1pPr>
          </a:lstStyle>
          <a:p>
            <a:pPr lvl="0"/>
            <a:r>
              <a:rPr lang="en-IN" dirty="0"/>
              <a:t>Chapter Title</a:t>
            </a:r>
          </a:p>
          <a:p>
            <a:pPr lvl="0"/>
            <a:r>
              <a:rPr lang="en-IN" dirty="0"/>
              <a:t>EY Interstate Light</a:t>
            </a:r>
          </a:p>
        </p:txBody>
      </p:sp>
      <p:sp>
        <p:nvSpPr>
          <p:cNvPr id="14" name="Text Placeholder 4">
            <a:extLst>
              <a:ext uri="{FF2B5EF4-FFF2-40B4-BE49-F238E27FC236}">
                <a16:creationId xmlns:a16="http://schemas.microsoft.com/office/drawing/2014/main" id="{1173C8A3-BA2F-497B-A214-45B02D73AF20}"/>
              </a:ext>
            </a:extLst>
          </p:cNvPr>
          <p:cNvSpPr>
            <a:spLocks noGrp="1"/>
          </p:cNvSpPr>
          <p:nvPr>
            <p:ph type="body" sz="quarter" idx="11" hasCustomPrompt="1"/>
          </p:nvPr>
        </p:nvSpPr>
        <p:spPr>
          <a:xfrm>
            <a:off x="369705" y="3840384"/>
            <a:ext cx="4537959" cy="1055708"/>
          </a:xfrm>
        </p:spPr>
        <p:txBody>
          <a:bodyPr/>
          <a:lstStyle>
            <a:lvl1pPr marL="0" indent="0">
              <a:buNone/>
              <a:defRPr sz="1600"/>
            </a:lvl1pPr>
          </a:lstStyle>
          <a:p>
            <a:pPr lvl="0"/>
            <a:r>
              <a:rPr lang="en-IN" dirty="0"/>
              <a:t>text</a:t>
            </a:r>
          </a:p>
        </p:txBody>
      </p:sp>
      <p:sp>
        <p:nvSpPr>
          <p:cNvPr id="2" name="Date Placeholder 1">
            <a:extLst>
              <a:ext uri="{FF2B5EF4-FFF2-40B4-BE49-F238E27FC236}">
                <a16:creationId xmlns:a16="http://schemas.microsoft.com/office/drawing/2014/main" id="{F656DB61-969F-46BA-942C-3600269FA4D1}"/>
              </a:ext>
            </a:extLst>
          </p:cNvPr>
          <p:cNvSpPr>
            <a:spLocks noGrp="1"/>
          </p:cNvSpPr>
          <p:nvPr>
            <p:ph type="dt" sz="half" idx="13"/>
          </p:nvPr>
        </p:nvSpPr>
        <p:spPr/>
        <p:txBody>
          <a:bodyPr/>
          <a:lstStyle/>
          <a:p>
            <a:fld id="{70698E0F-C516-4EA3-9B7A-A60925844285}" type="datetime3">
              <a:rPr lang="en-US" smtClean="0"/>
              <a:t>18 November 2021</a:t>
            </a:fld>
            <a:endParaRPr lang="en-IN" dirty="0"/>
          </a:p>
        </p:txBody>
      </p:sp>
      <p:sp>
        <p:nvSpPr>
          <p:cNvPr id="3" name="Footer Placeholder 2">
            <a:extLst>
              <a:ext uri="{FF2B5EF4-FFF2-40B4-BE49-F238E27FC236}">
                <a16:creationId xmlns:a16="http://schemas.microsoft.com/office/drawing/2014/main" id="{C7C562FF-E912-4424-B259-AED677C026AF}"/>
              </a:ext>
            </a:extLst>
          </p:cNvPr>
          <p:cNvSpPr>
            <a:spLocks noGrp="1"/>
          </p:cNvSpPr>
          <p:nvPr>
            <p:ph type="ftr" sz="quarter" idx="14"/>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E82C1B82-1A85-4CFD-98C3-C21698A96B67}"/>
              </a:ext>
            </a:extLst>
          </p:cNvPr>
          <p:cNvSpPr>
            <a:spLocks noGrp="1"/>
          </p:cNvSpPr>
          <p:nvPr>
            <p:ph type="sldNum" sz="quarter" idx="15"/>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35331749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a:solidFill>
                  <a:schemeClr val="bg1"/>
                </a:solidFill>
              </a:defRPr>
            </a:lvl1pPr>
          </a:lstStyle>
          <a:p>
            <a:r>
              <a:rPr lang="en-US" dirty="0"/>
              <a:t>Click to edit Master title style</a:t>
            </a:r>
            <a:endParaRPr lang="en-GB" dirty="0"/>
          </a:p>
        </p:txBody>
      </p:sp>
      <p:sp>
        <p:nvSpPr>
          <p:cNvPr id="5" name="Table Placeholder 4">
            <a:extLst>
              <a:ext uri="{FF2B5EF4-FFF2-40B4-BE49-F238E27FC236}">
                <a16:creationId xmlns:a16="http://schemas.microsoft.com/office/drawing/2014/main" id="{95A2BE92-ABF7-4A82-BC35-00F28F500FED}"/>
              </a:ext>
            </a:extLst>
          </p:cNvPr>
          <p:cNvSpPr>
            <a:spLocks noGrp="1"/>
          </p:cNvSpPr>
          <p:nvPr>
            <p:ph type="tbl" sz="quarter" idx="10"/>
          </p:nvPr>
        </p:nvSpPr>
        <p:spPr>
          <a:xfrm>
            <a:off x="609917" y="1137920"/>
            <a:ext cx="4957505" cy="4267457"/>
          </a:xfrm>
        </p:spPr>
        <p:txBody>
          <a:bodyPr/>
          <a:lstStyle/>
          <a:p>
            <a:endParaRPr lang="en-IN"/>
          </a:p>
        </p:txBody>
      </p:sp>
      <p:sp>
        <p:nvSpPr>
          <p:cNvPr id="10" name="Text Placeholder 16">
            <a:extLst>
              <a:ext uri="{FF2B5EF4-FFF2-40B4-BE49-F238E27FC236}">
                <a16:creationId xmlns:a16="http://schemas.microsoft.com/office/drawing/2014/main" id="{DA81FCAA-64D2-4A9C-B16E-9C4E3BB431BB}"/>
              </a:ext>
            </a:extLst>
          </p:cNvPr>
          <p:cNvSpPr>
            <a:spLocks noGrp="1"/>
          </p:cNvSpPr>
          <p:nvPr>
            <p:ph type="body" sz="quarter" idx="14" hasCustomPrompt="1"/>
          </p:nvPr>
        </p:nvSpPr>
        <p:spPr>
          <a:xfrm>
            <a:off x="7133461" y="3813288"/>
            <a:ext cx="3089275" cy="180000"/>
          </a:xfrm>
        </p:spPr>
        <p:txBody>
          <a:bodyPr/>
          <a:lstStyle>
            <a:lvl1pPr marL="0" indent="0">
              <a:buNone/>
              <a:defRPr sz="1200">
                <a:solidFill>
                  <a:schemeClr val="bg1"/>
                </a:solidFill>
              </a:defRPr>
            </a:lvl1pPr>
          </a:lstStyle>
          <a:p>
            <a:pPr lvl="0"/>
            <a:r>
              <a:rPr lang="en-US" dirty="0"/>
              <a:t>Name Surname</a:t>
            </a:r>
            <a:endParaRPr lang="en-GB" dirty="0"/>
          </a:p>
        </p:txBody>
      </p:sp>
      <p:sp>
        <p:nvSpPr>
          <p:cNvPr id="11" name="Text Placeholder 16">
            <a:extLst>
              <a:ext uri="{FF2B5EF4-FFF2-40B4-BE49-F238E27FC236}">
                <a16:creationId xmlns:a16="http://schemas.microsoft.com/office/drawing/2014/main" id="{03CDC117-35F2-47B2-85B2-29CB8EE7E096}"/>
              </a:ext>
            </a:extLst>
          </p:cNvPr>
          <p:cNvSpPr>
            <a:spLocks noGrp="1"/>
          </p:cNvSpPr>
          <p:nvPr>
            <p:ph type="body" sz="quarter" idx="15" hasCustomPrompt="1"/>
          </p:nvPr>
        </p:nvSpPr>
        <p:spPr>
          <a:xfrm>
            <a:off x="7133461" y="4055931"/>
            <a:ext cx="3089275" cy="180000"/>
          </a:xfrm>
        </p:spPr>
        <p:txBody>
          <a:bodyPr/>
          <a:lstStyle>
            <a:lvl1pPr marL="0" indent="0">
              <a:buNone/>
              <a:defRPr sz="1200">
                <a:solidFill>
                  <a:schemeClr val="bg1"/>
                </a:solidFill>
              </a:defRPr>
            </a:lvl1pPr>
          </a:lstStyle>
          <a:p>
            <a:pPr lvl="0"/>
            <a:r>
              <a:rPr lang="en-US" dirty="0"/>
              <a:t>Job Title to go here</a:t>
            </a:r>
            <a:endParaRPr lang="en-GB" dirty="0"/>
          </a:p>
        </p:txBody>
      </p:sp>
      <p:sp>
        <p:nvSpPr>
          <p:cNvPr id="14" name="Picture Placeholder 19">
            <a:extLst>
              <a:ext uri="{FF2B5EF4-FFF2-40B4-BE49-F238E27FC236}">
                <a16:creationId xmlns:a16="http://schemas.microsoft.com/office/drawing/2014/main" id="{00A15EA9-2372-4E06-83C2-1E13AB1FA626}"/>
              </a:ext>
            </a:extLst>
          </p:cNvPr>
          <p:cNvSpPr>
            <a:spLocks noGrp="1"/>
          </p:cNvSpPr>
          <p:nvPr>
            <p:ph type="pic" sz="quarter" idx="16"/>
          </p:nvPr>
        </p:nvSpPr>
        <p:spPr>
          <a:xfrm>
            <a:off x="6123007" y="3578083"/>
            <a:ext cx="778959" cy="778959"/>
          </a:xfrm>
          <a:prstGeom prst="ellipse">
            <a:avLst/>
          </a:prstGeom>
        </p:spPr>
        <p:txBody>
          <a:bodyPr anchor="ctr"/>
          <a:lstStyle>
            <a:lvl1pPr marL="0" indent="0" algn="ctr">
              <a:buNone/>
              <a:defRPr sz="900">
                <a:solidFill>
                  <a:schemeClr val="bg1"/>
                </a:solidFill>
              </a:defRPr>
            </a:lvl1pPr>
          </a:lstStyle>
          <a:p>
            <a:endParaRPr lang="en-GB" dirty="0"/>
          </a:p>
        </p:txBody>
      </p:sp>
      <p:sp>
        <p:nvSpPr>
          <p:cNvPr id="9" name="Text Placeholder 8">
            <a:extLst>
              <a:ext uri="{FF2B5EF4-FFF2-40B4-BE49-F238E27FC236}">
                <a16:creationId xmlns:a16="http://schemas.microsoft.com/office/drawing/2014/main" id="{5DB83DAE-9FEB-4E9C-85BA-A34BD239275A}"/>
              </a:ext>
            </a:extLst>
          </p:cNvPr>
          <p:cNvSpPr>
            <a:spLocks noGrp="1"/>
          </p:cNvSpPr>
          <p:nvPr>
            <p:ph type="body" sz="quarter" idx="17" hasCustomPrompt="1"/>
          </p:nvPr>
        </p:nvSpPr>
        <p:spPr>
          <a:xfrm>
            <a:off x="6123008" y="1137920"/>
            <a:ext cx="5465425" cy="373807"/>
          </a:xfrm>
        </p:spPr>
        <p:txBody>
          <a:bodyPr/>
          <a:lstStyle>
            <a:lvl1pPr marL="0" indent="0">
              <a:buNone/>
              <a:defRPr/>
            </a:lvl1pPr>
          </a:lstStyle>
          <a:p>
            <a:pPr lvl="0"/>
            <a:r>
              <a:rPr lang="en-US" dirty="0"/>
              <a:t>Key Takeaways</a:t>
            </a:r>
          </a:p>
        </p:txBody>
      </p:sp>
      <p:sp>
        <p:nvSpPr>
          <p:cNvPr id="15" name="Text Placeholder 8">
            <a:extLst>
              <a:ext uri="{FF2B5EF4-FFF2-40B4-BE49-F238E27FC236}">
                <a16:creationId xmlns:a16="http://schemas.microsoft.com/office/drawing/2014/main" id="{C1ABE303-7041-4312-AD03-0E872AEF99BE}"/>
              </a:ext>
            </a:extLst>
          </p:cNvPr>
          <p:cNvSpPr>
            <a:spLocks noGrp="1"/>
          </p:cNvSpPr>
          <p:nvPr>
            <p:ph type="body" sz="quarter" idx="18" hasCustomPrompt="1"/>
          </p:nvPr>
        </p:nvSpPr>
        <p:spPr>
          <a:xfrm>
            <a:off x="6123008" y="1635009"/>
            <a:ext cx="5465425" cy="1611554"/>
          </a:xfrm>
        </p:spPr>
        <p:txBody>
          <a:bodyPr/>
          <a:lstStyle>
            <a:lvl1pPr marL="0" indent="0">
              <a:buNone/>
              <a:defRPr sz="1600"/>
            </a:lvl1pPr>
          </a:lstStyle>
          <a:p>
            <a:pPr lvl="0"/>
            <a:r>
              <a:rPr lang="en-US" dirty="0"/>
              <a:t>Content EY Interstate Light, 16pt, Lorem ipsum dolor, 12pt, </a:t>
            </a:r>
            <a:r>
              <a:rPr lang="en-US" dirty="0" err="1"/>
              <a:t>Utinam</a:t>
            </a:r>
            <a:r>
              <a:rPr lang="en-US" dirty="0"/>
              <a:t> </a:t>
            </a:r>
            <a:r>
              <a:rPr lang="en-US" dirty="0" err="1"/>
              <a:t>nonumy</a:t>
            </a:r>
            <a:r>
              <a:rPr lang="en-US" dirty="0"/>
              <a:t> </a:t>
            </a:r>
            <a:r>
              <a:rPr lang="en-US" dirty="0" err="1"/>
              <a:t>abhorreant</a:t>
            </a:r>
            <a:r>
              <a:rPr lang="en-US" dirty="0"/>
              <a:t> </a:t>
            </a:r>
            <a:r>
              <a:rPr lang="en-US" dirty="0" err="1"/>
              <a:t>sead</a:t>
            </a:r>
            <a:r>
              <a:rPr lang="en-US" dirty="0"/>
              <a:t>. </a:t>
            </a:r>
            <a:r>
              <a:rPr lang="en-US" dirty="0" err="1"/>
              <a:t>Putant</a:t>
            </a:r>
            <a:r>
              <a:rPr lang="en-US" dirty="0"/>
              <a:t> </a:t>
            </a:r>
            <a:r>
              <a:rPr lang="en-US" dirty="0" err="1"/>
              <a:t>probatus</a:t>
            </a:r>
            <a:r>
              <a:rPr lang="en-US" dirty="0"/>
              <a:t> id vis, ad his </a:t>
            </a:r>
            <a:r>
              <a:rPr lang="en-US" dirty="0" err="1"/>
              <a:t>meis</a:t>
            </a:r>
            <a:r>
              <a:rPr lang="en-US" dirty="0"/>
              <a:t> </a:t>
            </a:r>
            <a:r>
              <a:rPr lang="en-US" dirty="0" err="1"/>
              <a:t>habemus</a:t>
            </a:r>
            <a:r>
              <a:rPr lang="en-US" dirty="0"/>
              <a:t> </a:t>
            </a:r>
            <a:r>
              <a:rPr lang="en-US" dirty="0" err="1"/>
              <a:t>repudiare</a:t>
            </a:r>
            <a:r>
              <a:rPr lang="en-US" dirty="0"/>
              <a:t>, has an </a:t>
            </a:r>
            <a:r>
              <a:rPr lang="en-US" dirty="0" err="1"/>
              <a:t>pericula</a:t>
            </a:r>
            <a:r>
              <a:rPr lang="en-US" dirty="0"/>
              <a:t> </a:t>
            </a:r>
            <a:r>
              <a:rPr lang="en-US" dirty="0" err="1"/>
              <a:t>tractatos</a:t>
            </a:r>
            <a:r>
              <a:rPr lang="en-US" dirty="0"/>
              <a:t>. </a:t>
            </a:r>
            <a:r>
              <a:rPr lang="en-US" dirty="0" err="1"/>
              <a:t>Nec</a:t>
            </a:r>
            <a:r>
              <a:rPr lang="en-US" dirty="0"/>
              <a:t> </a:t>
            </a:r>
            <a:r>
              <a:rPr lang="en-US" dirty="0" err="1"/>
              <a:t>debitis</a:t>
            </a:r>
            <a:r>
              <a:rPr lang="en-US" dirty="0"/>
              <a:t> </a:t>
            </a:r>
            <a:r>
              <a:rPr lang="en-US" dirty="0" err="1"/>
              <a:t>dissentias</a:t>
            </a:r>
            <a:r>
              <a:rPr lang="en-US" dirty="0"/>
              <a:t> ad. </a:t>
            </a:r>
            <a:r>
              <a:rPr lang="en-US" dirty="0" err="1"/>
              <a:t>Patrioque</a:t>
            </a:r>
            <a:r>
              <a:rPr lang="en-US" dirty="0"/>
              <a:t> </a:t>
            </a:r>
            <a:r>
              <a:rPr lang="en-US" dirty="0" err="1"/>
              <a:t>voluptatum</a:t>
            </a:r>
            <a:r>
              <a:rPr lang="en-US" dirty="0"/>
              <a:t> </a:t>
            </a:r>
            <a:r>
              <a:rPr lang="en-US" dirty="0" err="1"/>
              <a:t>sed</a:t>
            </a:r>
            <a:r>
              <a:rPr lang="en-US" dirty="0"/>
              <a:t> ex, id </a:t>
            </a:r>
            <a:r>
              <a:rPr lang="en-US" dirty="0" err="1"/>
              <a:t>admodum</a:t>
            </a:r>
            <a:r>
              <a:rPr lang="en-US" dirty="0"/>
              <a:t>.</a:t>
            </a:r>
          </a:p>
          <a:p>
            <a:pPr lvl="0"/>
            <a:endParaRPr lang="en-US" dirty="0"/>
          </a:p>
        </p:txBody>
      </p:sp>
      <p:sp>
        <p:nvSpPr>
          <p:cNvPr id="20" name="Line 10">
            <a:extLst>
              <a:ext uri="{FF2B5EF4-FFF2-40B4-BE49-F238E27FC236}">
                <a16:creationId xmlns:a16="http://schemas.microsoft.com/office/drawing/2014/main" id="{B69EB865-6B86-419B-923C-F7DDC68C9C66}"/>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3" name="Date Placeholder 2">
            <a:extLst>
              <a:ext uri="{FF2B5EF4-FFF2-40B4-BE49-F238E27FC236}">
                <a16:creationId xmlns:a16="http://schemas.microsoft.com/office/drawing/2014/main" id="{C5822E28-B24F-4CF6-8F50-70ED7C22A114}"/>
              </a:ext>
            </a:extLst>
          </p:cNvPr>
          <p:cNvSpPr>
            <a:spLocks noGrp="1"/>
          </p:cNvSpPr>
          <p:nvPr>
            <p:ph type="dt" sz="half" idx="19"/>
          </p:nvPr>
        </p:nvSpPr>
        <p:spPr/>
        <p:txBody>
          <a:bodyPr/>
          <a:lstStyle/>
          <a:p>
            <a:fld id="{A30B5B11-3029-4BDF-9283-90F5215BC815}" type="datetime3">
              <a:rPr lang="en-US" smtClean="0"/>
              <a:t>18 November 2021</a:t>
            </a:fld>
            <a:endParaRPr lang="en-IN" dirty="0"/>
          </a:p>
        </p:txBody>
      </p:sp>
      <p:sp>
        <p:nvSpPr>
          <p:cNvPr id="4" name="Footer Placeholder 3">
            <a:extLst>
              <a:ext uri="{FF2B5EF4-FFF2-40B4-BE49-F238E27FC236}">
                <a16:creationId xmlns:a16="http://schemas.microsoft.com/office/drawing/2014/main" id="{6865E1CD-A05B-41DC-B488-E4BA204E7AE5}"/>
              </a:ext>
            </a:extLst>
          </p:cNvPr>
          <p:cNvSpPr>
            <a:spLocks noGrp="1"/>
          </p:cNvSpPr>
          <p:nvPr>
            <p:ph type="ftr" sz="quarter" idx="20"/>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5716ABDB-CF45-4001-9487-F3BA3DD8DACD}"/>
              </a:ext>
            </a:extLst>
          </p:cNvPr>
          <p:cNvSpPr>
            <a:spLocks noGrp="1"/>
          </p:cNvSpPr>
          <p:nvPr>
            <p:ph type="sldNum" sz="quarter" idx="21"/>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40242298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tandard slide_Quot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CD06B42-27A8-4223-AE57-EB729EB5FC27}"/>
              </a:ext>
            </a:extLst>
          </p:cNvPr>
          <p:cNvSpPr>
            <a:spLocks noGrp="1"/>
          </p:cNvSpPr>
          <p:nvPr>
            <p:ph type="dt" sz="half" idx="10"/>
          </p:nvPr>
        </p:nvSpPr>
        <p:spPr/>
        <p:txBody>
          <a:bodyPr/>
          <a:lstStyle/>
          <a:p>
            <a:fld id="{BF2C04E3-9852-4EE1-995A-A982B306E72F}" type="datetime3">
              <a:rPr lang="en-US" smtClean="0"/>
              <a:t>18 November 2021</a:t>
            </a:fld>
            <a:endParaRPr lang="en-IN" dirty="0"/>
          </a:p>
        </p:txBody>
      </p:sp>
      <p:sp>
        <p:nvSpPr>
          <p:cNvPr id="4" name="Footer Placeholder 3">
            <a:extLst>
              <a:ext uri="{FF2B5EF4-FFF2-40B4-BE49-F238E27FC236}">
                <a16:creationId xmlns:a16="http://schemas.microsoft.com/office/drawing/2014/main" id="{5C1F4AD2-0FC3-4A7D-B553-FC19C918C14E}"/>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C7E89B92-9E6D-4E4B-A5F6-7BC8B1612D1D}"/>
              </a:ext>
            </a:extLst>
          </p:cNvPr>
          <p:cNvSpPr>
            <a:spLocks noGrp="1"/>
          </p:cNvSpPr>
          <p:nvPr>
            <p:ph type="sldNum" sz="quarter" idx="12"/>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42334333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Standard slide_Quotes">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E28D7EA5-A532-4D8B-9984-8F3D1FEA98DB}"/>
              </a:ext>
            </a:extLst>
          </p:cNvPr>
          <p:cNvSpPr>
            <a:spLocks noGrp="1"/>
          </p:cNvSpPr>
          <p:nvPr>
            <p:ph type="body" sz="quarter" idx="10"/>
          </p:nvPr>
        </p:nvSpPr>
        <p:spPr>
          <a:xfrm>
            <a:off x="3453175" y="2060235"/>
            <a:ext cx="5292000" cy="3025522"/>
          </a:xfrm>
        </p:spPr>
        <p:txBody>
          <a:bodyPr lIns="0" tIns="0" rIns="0" bIns="0">
            <a:noAutofit/>
          </a:bodyPr>
          <a:lstStyle>
            <a:lvl1pPr marL="0" indent="0" algn="ctr">
              <a:buNone/>
              <a:defRPr lang="en-US" sz="2800" dirty="0" smtClean="0">
                <a:latin typeface="Georgia" panose="02040502050405020303" pitchFamily="18" charset="0"/>
              </a:defRPr>
            </a:lvl1pPr>
          </a:lstStyle>
          <a:p>
            <a:pPr marL="356616" lvl="0" indent="-356616" algn="ctr">
              <a:spcBef>
                <a:spcPts val="0"/>
              </a:spcBef>
            </a:pPr>
            <a:r>
              <a:rPr lang="en-US" dirty="0"/>
              <a:t>Edit Master text styles</a:t>
            </a:r>
          </a:p>
        </p:txBody>
      </p:sp>
      <p:sp>
        <p:nvSpPr>
          <p:cNvPr id="5" name="Text Placeholder 6">
            <a:extLst>
              <a:ext uri="{FF2B5EF4-FFF2-40B4-BE49-F238E27FC236}">
                <a16:creationId xmlns:a16="http://schemas.microsoft.com/office/drawing/2014/main" id="{9F9B9C3C-16F2-40B2-A460-0480520ECF89}"/>
              </a:ext>
            </a:extLst>
          </p:cNvPr>
          <p:cNvSpPr>
            <a:spLocks noGrp="1"/>
          </p:cNvSpPr>
          <p:nvPr>
            <p:ph type="body" sz="quarter" idx="11" hasCustomPrompt="1"/>
          </p:nvPr>
        </p:nvSpPr>
        <p:spPr>
          <a:xfrm>
            <a:off x="3453175" y="5506678"/>
            <a:ext cx="5292000" cy="316838"/>
          </a:xfrm>
        </p:spPr>
        <p:txBody>
          <a:bodyPr lIns="0" tIns="0" rIns="0" bIns="0">
            <a:noAutofit/>
          </a:bodyPr>
          <a:lstStyle>
            <a:lvl1pPr marL="0" indent="0" algn="ctr">
              <a:buNone/>
              <a:defRPr lang="en-US" sz="1600" dirty="0" smtClean="0">
                <a:solidFill>
                  <a:srgbClr val="FFE600"/>
                </a:solidFill>
                <a:latin typeface="+mn-lt"/>
              </a:defRPr>
            </a:lvl1pPr>
          </a:lstStyle>
          <a:p>
            <a:pPr marL="356616" lvl="0" indent="-356616" algn="ctr">
              <a:spcBef>
                <a:spcPts val="0"/>
              </a:spcBef>
              <a:spcAft>
                <a:spcPts val="600"/>
              </a:spcAft>
            </a:pPr>
            <a:r>
              <a:rPr lang="en-US" dirty="0"/>
              <a:t>Name Surname</a:t>
            </a:r>
          </a:p>
        </p:txBody>
      </p:sp>
      <p:sp>
        <p:nvSpPr>
          <p:cNvPr id="6" name="Text Placeholder 6">
            <a:extLst>
              <a:ext uri="{FF2B5EF4-FFF2-40B4-BE49-F238E27FC236}">
                <a16:creationId xmlns:a16="http://schemas.microsoft.com/office/drawing/2014/main" id="{8E04541C-CC5D-4455-8271-73223AE0A881}"/>
              </a:ext>
            </a:extLst>
          </p:cNvPr>
          <p:cNvSpPr>
            <a:spLocks noGrp="1"/>
          </p:cNvSpPr>
          <p:nvPr>
            <p:ph type="body" sz="quarter" idx="12" hasCustomPrompt="1"/>
          </p:nvPr>
        </p:nvSpPr>
        <p:spPr>
          <a:xfrm>
            <a:off x="3453175" y="5818717"/>
            <a:ext cx="5292000" cy="316838"/>
          </a:xfrm>
        </p:spPr>
        <p:txBody>
          <a:bodyPr vert="horz" lIns="0" tIns="0" rIns="0" bIns="0" rtlCol="0" anchor="t" anchorCtr="0">
            <a:noAutofit/>
          </a:bodyPr>
          <a:lstStyle>
            <a:lvl1pPr marL="0" indent="0" algn="ctr">
              <a:buNone/>
              <a:defRPr lang="en-US" sz="1600" dirty="0" smtClean="0">
                <a:latin typeface="+mn-lt"/>
              </a:defRPr>
            </a:lvl1pPr>
          </a:lstStyle>
          <a:p>
            <a:pPr marL="356616" lvl="0" indent="-356616" algn="ctr">
              <a:spcBef>
                <a:spcPts val="0"/>
              </a:spcBef>
              <a:spcAft>
                <a:spcPts val="600"/>
              </a:spcAft>
            </a:pPr>
            <a:r>
              <a:rPr lang="en-US" dirty="0"/>
              <a:t>Job Title</a:t>
            </a:r>
          </a:p>
        </p:txBody>
      </p:sp>
      <p:sp>
        <p:nvSpPr>
          <p:cNvPr id="9" name="Text Placeholder 11">
            <a:extLst>
              <a:ext uri="{FF2B5EF4-FFF2-40B4-BE49-F238E27FC236}">
                <a16:creationId xmlns:a16="http://schemas.microsoft.com/office/drawing/2014/main" id="{FBD672D3-B116-471A-8511-D80D5D920D93}"/>
              </a:ext>
            </a:extLst>
          </p:cNvPr>
          <p:cNvSpPr txBox="1">
            <a:spLocks/>
          </p:cNvSpPr>
          <p:nvPr userDrawn="1"/>
        </p:nvSpPr>
        <p:spPr>
          <a:xfrm>
            <a:off x="4929981" y="979787"/>
            <a:ext cx="2338388" cy="882687"/>
          </a:xfrm>
          <a:prstGeom prst="rect">
            <a:avLst/>
          </a:prstGeom>
        </p:spPr>
        <p:txBody>
          <a:bodyPr lIns="0" tIns="0" rIns="0" bIns="0">
            <a:noAutofit/>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1200" dirty="0">
                <a:solidFill>
                  <a:schemeClr val="tx2"/>
                </a:solidFill>
                <a:latin typeface="Georgia" panose="02040502050405020303" pitchFamily="18" charset="0"/>
              </a:rPr>
              <a:t>“ </a:t>
            </a:r>
          </a:p>
        </p:txBody>
      </p:sp>
    </p:spTree>
    <p:extLst>
      <p:ext uri="{BB962C8B-B14F-4D97-AF65-F5344CB8AC3E}">
        <p14:creationId xmlns:p14="http://schemas.microsoft.com/office/powerpoint/2010/main" val="1739795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Standard slide_Quotes">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8F291EB0-15F5-4E9A-A38B-CE3AC1452E21}"/>
              </a:ext>
            </a:extLst>
          </p:cNvPr>
          <p:cNvSpPr txBox="1">
            <a:spLocks/>
          </p:cNvSpPr>
          <p:nvPr userDrawn="1"/>
        </p:nvSpPr>
        <p:spPr>
          <a:xfrm>
            <a:off x="477351" y="1488927"/>
            <a:ext cx="2338388" cy="858838"/>
          </a:xfrm>
          <a:prstGeom prst="rect">
            <a:avLst/>
          </a:prstGeom>
        </p:spPr>
        <p:txBody>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1200" dirty="0">
                <a:solidFill>
                  <a:schemeClr val="tx2"/>
                </a:solidFill>
                <a:latin typeface="Georgia" panose="02040502050405020303" pitchFamily="18" charset="0"/>
              </a:rPr>
              <a:t>“</a:t>
            </a:r>
          </a:p>
        </p:txBody>
      </p:sp>
      <p:sp>
        <p:nvSpPr>
          <p:cNvPr id="7" name="Text Placeholder 6">
            <a:extLst>
              <a:ext uri="{FF2B5EF4-FFF2-40B4-BE49-F238E27FC236}">
                <a16:creationId xmlns:a16="http://schemas.microsoft.com/office/drawing/2014/main" id="{FB5D2AC0-B4F7-4455-9AE0-201966050A6D}"/>
              </a:ext>
            </a:extLst>
          </p:cNvPr>
          <p:cNvSpPr>
            <a:spLocks noGrp="1"/>
          </p:cNvSpPr>
          <p:nvPr>
            <p:ph type="body" sz="quarter" idx="10"/>
          </p:nvPr>
        </p:nvSpPr>
        <p:spPr>
          <a:xfrm>
            <a:off x="513350" y="2526765"/>
            <a:ext cx="5292000" cy="1800000"/>
          </a:xfrm>
        </p:spPr>
        <p:txBody>
          <a:bodyPr lIns="90000" tIns="46800" rIns="90000" bIns="46800"/>
          <a:lstStyle>
            <a:lvl1pPr marL="0" indent="0">
              <a:buNone/>
              <a:defRPr lang="en-US" sz="2800" dirty="0" smtClean="0">
                <a:latin typeface="Georgia" panose="02040502050405020303" pitchFamily="18" charset="0"/>
              </a:defRPr>
            </a:lvl1pPr>
          </a:lstStyle>
          <a:p>
            <a:pPr marL="356616" lvl="0" indent="-356616">
              <a:spcBef>
                <a:spcPts val="0"/>
              </a:spcBef>
            </a:pPr>
            <a:r>
              <a:rPr lang="en-US" dirty="0"/>
              <a:t>Edit Master text styles</a:t>
            </a:r>
          </a:p>
        </p:txBody>
      </p:sp>
      <p:sp>
        <p:nvSpPr>
          <p:cNvPr id="8" name="Text Placeholder 6">
            <a:extLst>
              <a:ext uri="{FF2B5EF4-FFF2-40B4-BE49-F238E27FC236}">
                <a16:creationId xmlns:a16="http://schemas.microsoft.com/office/drawing/2014/main" id="{F1BA83A2-78F0-4F7E-836B-9B4B87820F96}"/>
              </a:ext>
            </a:extLst>
          </p:cNvPr>
          <p:cNvSpPr>
            <a:spLocks noGrp="1"/>
          </p:cNvSpPr>
          <p:nvPr>
            <p:ph type="body" sz="quarter" idx="11" hasCustomPrompt="1"/>
          </p:nvPr>
        </p:nvSpPr>
        <p:spPr>
          <a:xfrm>
            <a:off x="513350" y="4632765"/>
            <a:ext cx="5292000" cy="316838"/>
          </a:xfrm>
        </p:spPr>
        <p:txBody>
          <a:bodyPr lIns="90000" tIns="46800" rIns="90000" bIns="46800"/>
          <a:lstStyle>
            <a:lvl1pPr marL="0" indent="0" algn="l" defTabSz="914400" rtl="0" eaLnBrk="1" latinLnBrk="0" hangingPunct="1">
              <a:spcBef>
                <a:spcPts val="0"/>
              </a:spcBef>
              <a:spcAft>
                <a:spcPts val="600"/>
              </a:spcAft>
              <a:buClr>
                <a:schemeClr val="tx2"/>
              </a:buClr>
              <a:buSzPct val="70000"/>
              <a:buFont typeface="Arial" pitchFamily="34" charset="0"/>
              <a:buNone/>
              <a:defRPr lang="en-US" sz="1600" kern="1200" dirty="0" smtClean="0">
                <a:solidFill>
                  <a:schemeClr val="tx2"/>
                </a:solidFill>
                <a:latin typeface="+mn-lt"/>
                <a:ea typeface="+mn-ea"/>
                <a:cs typeface="+mn-cs"/>
              </a:defRPr>
            </a:lvl1pPr>
            <a:lvl2pPr marL="356616" indent="0">
              <a:buNone/>
              <a:defRPr lang="en-US" sz="2000" smtClean="0">
                <a:latin typeface="+mn-lt"/>
              </a:defRPr>
            </a:lvl2pPr>
            <a:lvl3pPr>
              <a:defRPr lang="en-US" sz="1800" smtClean="0">
                <a:latin typeface="+mn-lt"/>
              </a:defRPr>
            </a:lvl3pPr>
            <a:lvl4pPr>
              <a:defRPr lang="en-US" sz="1600" smtClean="0">
                <a:latin typeface="+mn-lt"/>
              </a:defRPr>
            </a:lvl4pPr>
            <a:lvl5pPr>
              <a:defRPr lang="en-IN" sz="1600">
                <a:latin typeface="+mn-lt"/>
              </a:defRPr>
            </a:lvl5pPr>
          </a:lstStyle>
          <a:p>
            <a:pPr marL="0" lvl="0" indent="0">
              <a:spcBef>
                <a:spcPts val="0"/>
              </a:spcBef>
              <a:buNone/>
            </a:pPr>
            <a:r>
              <a:rPr lang="en-US" dirty="0"/>
              <a:t>Name Surname</a:t>
            </a:r>
          </a:p>
        </p:txBody>
      </p:sp>
      <p:sp>
        <p:nvSpPr>
          <p:cNvPr id="9" name="Text Placeholder 6">
            <a:extLst>
              <a:ext uri="{FF2B5EF4-FFF2-40B4-BE49-F238E27FC236}">
                <a16:creationId xmlns:a16="http://schemas.microsoft.com/office/drawing/2014/main" id="{034CE9DD-CE12-4D9F-8FD6-A2522F36C807}"/>
              </a:ext>
            </a:extLst>
          </p:cNvPr>
          <p:cNvSpPr>
            <a:spLocks noGrp="1"/>
          </p:cNvSpPr>
          <p:nvPr>
            <p:ph type="body" sz="quarter" idx="12" hasCustomPrompt="1"/>
          </p:nvPr>
        </p:nvSpPr>
        <p:spPr>
          <a:xfrm>
            <a:off x="513350" y="4971442"/>
            <a:ext cx="5292000" cy="316838"/>
          </a:xfrm>
        </p:spPr>
        <p:txBody>
          <a:bodyPr lIns="90000" tIns="46800" rIns="90000" bIns="46800"/>
          <a:lstStyle>
            <a:lvl1pPr marL="0" indent="0" algn="l" defTabSz="914400" rtl="0" eaLnBrk="1" latinLnBrk="0" hangingPunct="1">
              <a:spcBef>
                <a:spcPts val="0"/>
              </a:spcBef>
              <a:spcAft>
                <a:spcPts val="600"/>
              </a:spcAft>
              <a:buClr>
                <a:schemeClr val="tx2"/>
              </a:buClr>
              <a:buSzPct val="70000"/>
              <a:buFont typeface="Arial" pitchFamily="34" charset="0"/>
              <a:buNone/>
              <a:defRPr lang="en-US" sz="1600" kern="1200" dirty="0" smtClean="0">
                <a:solidFill>
                  <a:schemeClr val="bg1"/>
                </a:solidFill>
                <a:latin typeface="+mn-lt"/>
                <a:ea typeface="+mn-ea"/>
                <a:cs typeface="+mn-cs"/>
              </a:defRPr>
            </a:lvl1pPr>
            <a:lvl2pPr marL="356616" indent="0">
              <a:buNone/>
              <a:defRPr lang="en-US" sz="2000" smtClean="0">
                <a:latin typeface="+mn-lt"/>
              </a:defRPr>
            </a:lvl2pPr>
            <a:lvl3pPr>
              <a:defRPr lang="en-US" sz="1800" smtClean="0">
                <a:latin typeface="+mn-lt"/>
              </a:defRPr>
            </a:lvl3pPr>
            <a:lvl4pPr>
              <a:defRPr lang="en-US" sz="1600" smtClean="0">
                <a:latin typeface="+mn-lt"/>
              </a:defRPr>
            </a:lvl4pPr>
            <a:lvl5pPr>
              <a:defRPr lang="en-IN" sz="1600">
                <a:latin typeface="+mn-lt"/>
              </a:defRPr>
            </a:lvl5pPr>
          </a:lstStyle>
          <a:p>
            <a:pPr marL="0" lvl="0" indent="0">
              <a:spcBef>
                <a:spcPts val="0"/>
              </a:spcBef>
              <a:buNone/>
            </a:pPr>
            <a:r>
              <a:rPr lang="en-US" dirty="0"/>
              <a:t>Job Title</a:t>
            </a:r>
          </a:p>
        </p:txBody>
      </p:sp>
    </p:spTree>
    <p:extLst>
      <p:ext uri="{BB962C8B-B14F-4D97-AF65-F5344CB8AC3E}">
        <p14:creationId xmlns:p14="http://schemas.microsoft.com/office/powerpoint/2010/main" val="16511497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Standard slide_no_first_level_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idx="1"/>
          </p:nvPr>
        </p:nvSpPr>
        <p:spPr>
          <a:xfrm>
            <a:off x="609918" y="1137920"/>
            <a:ext cx="8238744" cy="4834800"/>
          </a:xfrm>
        </p:spPr>
        <p:txBody>
          <a:bodyPr/>
          <a:lstStyle>
            <a:lvl1pPr marL="0" indent="0">
              <a:buNone/>
              <a:defRPr>
                <a:solidFill>
                  <a:schemeClr val="bg1"/>
                </a:solidFill>
              </a:defRPr>
            </a:lvl1pPr>
            <a:lvl2pPr marL="356616">
              <a:defRPr>
                <a:solidFill>
                  <a:schemeClr val="bg1"/>
                </a:solidFill>
              </a:defRPr>
            </a:lvl2pPr>
            <a:lvl3pPr marL="713232">
              <a:defRPr>
                <a:solidFill>
                  <a:schemeClr val="bg1"/>
                </a:solidFill>
              </a:defRPr>
            </a:lvl3pPr>
            <a:lvl4pPr marL="1069848">
              <a:defRPr>
                <a:solidFill>
                  <a:schemeClr val="bg1"/>
                </a:solidFill>
              </a:defRPr>
            </a:lvl4pPr>
            <a:lvl5pPr marL="1426464">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Line 10">
            <a:extLst>
              <a:ext uri="{FF2B5EF4-FFF2-40B4-BE49-F238E27FC236}">
                <a16:creationId xmlns:a16="http://schemas.microsoft.com/office/drawing/2014/main" id="{8D4CA674-C969-4C5C-9EA4-6D41FE961DE2}"/>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4" name="Date Placeholder 3">
            <a:extLst>
              <a:ext uri="{FF2B5EF4-FFF2-40B4-BE49-F238E27FC236}">
                <a16:creationId xmlns:a16="http://schemas.microsoft.com/office/drawing/2014/main" id="{E7DAEB49-9ADD-490C-B904-979B3953B8CD}"/>
              </a:ext>
            </a:extLst>
          </p:cNvPr>
          <p:cNvSpPr>
            <a:spLocks noGrp="1"/>
          </p:cNvSpPr>
          <p:nvPr>
            <p:ph type="dt" sz="half" idx="10"/>
          </p:nvPr>
        </p:nvSpPr>
        <p:spPr/>
        <p:txBody>
          <a:bodyPr/>
          <a:lstStyle/>
          <a:p>
            <a:fld id="{F4FB490B-7BF8-4509-9F0D-5A2D3FE1A9A1}" type="datetime3">
              <a:rPr lang="en-US" smtClean="0"/>
              <a:t>18 November 2021</a:t>
            </a:fld>
            <a:endParaRPr lang="en-IN" dirty="0"/>
          </a:p>
        </p:txBody>
      </p:sp>
      <p:sp>
        <p:nvSpPr>
          <p:cNvPr id="5" name="Footer Placeholder 4">
            <a:extLst>
              <a:ext uri="{FF2B5EF4-FFF2-40B4-BE49-F238E27FC236}">
                <a16:creationId xmlns:a16="http://schemas.microsoft.com/office/drawing/2014/main" id="{36528C68-2511-4745-B448-A5AA41E7BFE8}"/>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1B5C8157-0191-4E69-819F-DB443768675C}"/>
              </a:ext>
            </a:extLst>
          </p:cNvPr>
          <p:cNvSpPr>
            <a:spLocks noGrp="1"/>
          </p:cNvSpPr>
          <p:nvPr>
            <p:ph type="sldNum" sz="quarter" idx="12"/>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19023272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no line">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880"/>
          </a:xfrm>
        </p:spPr>
        <p:txBody>
          <a:bodyPr/>
          <a:lstStyle>
            <a:lvl1pPr>
              <a:defRPr>
                <a:solidFill>
                  <a:schemeClr val="bg1"/>
                </a:solidFill>
              </a:defRPr>
            </a:lvl1pPr>
          </a:lstStyle>
          <a:p>
            <a:r>
              <a:rPr lang="en-US" dirty="0"/>
              <a:t>Click to edit Master title style</a:t>
            </a:r>
            <a:endParaRPr lang="en-GB" dirty="0"/>
          </a:p>
        </p:txBody>
      </p:sp>
      <p:sp>
        <p:nvSpPr>
          <p:cNvPr id="6" name="Line 10">
            <a:extLst>
              <a:ext uri="{FF2B5EF4-FFF2-40B4-BE49-F238E27FC236}">
                <a16:creationId xmlns:a16="http://schemas.microsoft.com/office/drawing/2014/main" id="{97A26880-8DD7-4A78-ADAF-91ED2E744A7C}"/>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3" name="Date Placeholder 2">
            <a:extLst>
              <a:ext uri="{FF2B5EF4-FFF2-40B4-BE49-F238E27FC236}">
                <a16:creationId xmlns:a16="http://schemas.microsoft.com/office/drawing/2014/main" id="{0B88B559-CD59-4D3D-87C0-5D51BCF9B731}"/>
              </a:ext>
            </a:extLst>
          </p:cNvPr>
          <p:cNvSpPr>
            <a:spLocks noGrp="1"/>
          </p:cNvSpPr>
          <p:nvPr>
            <p:ph type="dt" sz="half" idx="10"/>
          </p:nvPr>
        </p:nvSpPr>
        <p:spPr/>
        <p:txBody>
          <a:bodyPr/>
          <a:lstStyle/>
          <a:p>
            <a:fld id="{7EDC6652-D330-42A9-B2DB-FD7DBFE6E7CE}" type="datetime3">
              <a:rPr lang="en-US" smtClean="0"/>
              <a:t>18 November 2021</a:t>
            </a:fld>
            <a:endParaRPr lang="en-IN" dirty="0"/>
          </a:p>
        </p:txBody>
      </p:sp>
      <p:sp>
        <p:nvSpPr>
          <p:cNvPr id="4" name="Footer Placeholder 3">
            <a:extLst>
              <a:ext uri="{FF2B5EF4-FFF2-40B4-BE49-F238E27FC236}">
                <a16:creationId xmlns:a16="http://schemas.microsoft.com/office/drawing/2014/main" id="{136FB98F-FBCE-4F2C-978B-A5576B577450}"/>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1A95690-F0A7-4101-82DB-B17CE6B7A487}"/>
              </a:ext>
            </a:extLst>
          </p:cNvPr>
          <p:cNvSpPr>
            <a:spLocks noGrp="1"/>
          </p:cNvSpPr>
          <p:nvPr>
            <p:ph type="sldNum" sz="quarter" idx="12"/>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232597655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880"/>
          </a:xfrm>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sz="half" idx="1"/>
          </p:nvPr>
        </p:nvSpPr>
        <p:spPr>
          <a:xfrm>
            <a:off x="609918" y="1137919"/>
            <a:ext cx="5387605" cy="4834800"/>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200828" y="1137919"/>
            <a:ext cx="5387605" cy="4834800"/>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Line 10">
            <a:extLst>
              <a:ext uri="{FF2B5EF4-FFF2-40B4-BE49-F238E27FC236}">
                <a16:creationId xmlns:a16="http://schemas.microsoft.com/office/drawing/2014/main" id="{9B070B28-7AAC-47E5-9EB5-96B8B8B88057}"/>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5" name="Date Placeholder 4">
            <a:extLst>
              <a:ext uri="{FF2B5EF4-FFF2-40B4-BE49-F238E27FC236}">
                <a16:creationId xmlns:a16="http://schemas.microsoft.com/office/drawing/2014/main" id="{B20B9B26-E95B-4DC1-A613-4C0C0933C72B}"/>
              </a:ext>
            </a:extLst>
          </p:cNvPr>
          <p:cNvSpPr>
            <a:spLocks noGrp="1"/>
          </p:cNvSpPr>
          <p:nvPr>
            <p:ph type="dt" sz="half" idx="10"/>
          </p:nvPr>
        </p:nvSpPr>
        <p:spPr/>
        <p:txBody>
          <a:bodyPr/>
          <a:lstStyle/>
          <a:p>
            <a:fld id="{7848B339-892E-45B1-8EC6-9663C993893D}" type="datetime3">
              <a:rPr lang="en-US" smtClean="0"/>
              <a:t>18 November 2021</a:t>
            </a:fld>
            <a:endParaRPr lang="en-IN" dirty="0"/>
          </a:p>
        </p:txBody>
      </p:sp>
      <p:sp>
        <p:nvSpPr>
          <p:cNvPr id="6" name="Footer Placeholder 5">
            <a:extLst>
              <a:ext uri="{FF2B5EF4-FFF2-40B4-BE49-F238E27FC236}">
                <a16:creationId xmlns:a16="http://schemas.microsoft.com/office/drawing/2014/main" id="{ED7373D8-2AB5-4625-822C-B1F2B5CDC39C}"/>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E76E3B4B-D68B-4AFA-A20D-2ECE69120F7E}"/>
              </a:ext>
            </a:extLst>
          </p:cNvPr>
          <p:cNvSpPr>
            <a:spLocks noGrp="1"/>
          </p:cNvSpPr>
          <p:nvPr>
            <p:ph type="sldNum" sz="quarter" idx="12"/>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37897594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2648" y="1869440"/>
            <a:ext cx="5393208" cy="4256075"/>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199632" y="1869440"/>
            <a:ext cx="5393208" cy="4256075"/>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ext Placeholder 9"/>
          <p:cNvSpPr>
            <a:spLocks noGrp="1"/>
          </p:cNvSpPr>
          <p:nvPr>
            <p:ph type="body" sz="quarter" idx="12"/>
          </p:nvPr>
        </p:nvSpPr>
        <p:spPr>
          <a:xfrm>
            <a:off x="609918" y="1137920"/>
            <a:ext cx="5393208" cy="640800"/>
          </a:xfrm>
        </p:spPr>
        <p:txBody>
          <a:bodyPr anchor="t" anchorCtr="0"/>
          <a:lstStyle>
            <a:lvl1pPr>
              <a:buNone/>
              <a:defRPr b="1">
                <a:solidFill>
                  <a:schemeClr val="bg1"/>
                </a:solidFill>
              </a:defRPr>
            </a:lvl1pPr>
          </a:lstStyle>
          <a:p>
            <a:pPr lvl="0"/>
            <a:endParaRPr lang="en-GB" dirty="0"/>
          </a:p>
        </p:txBody>
      </p:sp>
      <p:sp>
        <p:nvSpPr>
          <p:cNvPr id="11" name="Text Placeholder 9"/>
          <p:cNvSpPr>
            <a:spLocks noGrp="1"/>
          </p:cNvSpPr>
          <p:nvPr>
            <p:ph type="body" sz="quarter" idx="13"/>
          </p:nvPr>
        </p:nvSpPr>
        <p:spPr>
          <a:xfrm>
            <a:off x="6199632" y="1137920"/>
            <a:ext cx="5393208" cy="640800"/>
          </a:xfrm>
        </p:spPr>
        <p:txBody>
          <a:bodyPr anchor="t" anchorCtr="0"/>
          <a:lstStyle>
            <a:lvl1pPr>
              <a:buNone/>
              <a:defRPr b="1">
                <a:solidFill>
                  <a:schemeClr val="bg1"/>
                </a:solidFill>
              </a:defRPr>
            </a:lvl1pPr>
          </a:lstStyle>
          <a:p>
            <a:pPr lvl="0"/>
            <a:endParaRPr lang="en-GB" dirty="0"/>
          </a:p>
        </p:txBody>
      </p:sp>
      <p:sp>
        <p:nvSpPr>
          <p:cNvPr id="2" name="Title 1"/>
          <p:cNvSpPr>
            <a:spLocks noGrp="1"/>
          </p:cNvSpPr>
          <p:nvPr>
            <p:ph type="title"/>
          </p:nvPr>
        </p:nvSpPr>
        <p:spPr>
          <a:xfrm>
            <a:off x="609918" y="294200"/>
            <a:ext cx="10978515" cy="590880"/>
          </a:xfrm>
        </p:spPr>
        <p:txBody>
          <a:bodyPr/>
          <a:lstStyle>
            <a:lvl1pPr>
              <a:defRPr>
                <a:solidFill>
                  <a:schemeClr val="bg1"/>
                </a:solidFill>
              </a:defRPr>
            </a:lvl1pPr>
          </a:lstStyle>
          <a:p>
            <a:r>
              <a:rPr lang="en-US" dirty="0"/>
              <a:t>Click to edit Master title style</a:t>
            </a:r>
          </a:p>
        </p:txBody>
      </p:sp>
      <p:sp>
        <p:nvSpPr>
          <p:cNvPr id="14" name="Line 10">
            <a:extLst>
              <a:ext uri="{FF2B5EF4-FFF2-40B4-BE49-F238E27FC236}">
                <a16:creationId xmlns:a16="http://schemas.microsoft.com/office/drawing/2014/main" id="{9773E7D9-2434-4381-A00D-27B62C086733}"/>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5" name="Date Placeholder 4">
            <a:extLst>
              <a:ext uri="{FF2B5EF4-FFF2-40B4-BE49-F238E27FC236}">
                <a16:creationId xmlns:a16="http://schemas.microsoft.com/office/drawing/2014/main" id="{409FCCF0-19BC-4024-9BCA-E14DB77EAF2F}"/>
              </a:ext>
            </a:extLst>
          </p:cNvPr>
          <p:cNvSpPr>
            <a:spLocks noGrp="1"/>
          </p:cNvSpPr>
          <p:nvPr>
            <p:ph type="dt" sz="half" idx="14"/>
          </p:nvPr>
        </p:nvSpPr>
        <p:spPr/>
        <p:txBody>
          <a:bodyPr/>
          <a:lstStyle/>
          <a:p>
            <a:fld id="{53C96D42-85A7-4FB8-81C2-A76989CD2C0B}" type="datetime3">
              <a:rPr lang="en-US" smtClean="0"/>
              <a:t>18 November 2021</a:t>
            </a:fld>
            <a:endParaRPr lang="en-IN" dirty="0"/>
          </a:p>
        </p:txBody>
      </p:sp>
      <p:sp>
        <p:nvSpPr>
          <p:cNvPr id="6" name="Footer Placeholder 5">
            <a:extLst>
              <a:ext uri="{FF2B5EF4-FFF2-40B4-BE49-F238E27FC236}">
                <a16:creationId xmlns:a16="http://schemas.microsoft.com/office/drawing/2014/main" id="{12B54F7E-BDC4-4386-B2E2-1FC66609D14F}"/>
              </a:ext>
            </a:extLst>
          </p:cNvPr>
          <p:cNvSpPr>
            <a:spLocks noGrp="1"/>
          </p:cNvSpPr>
          <p:nvPr>
            <p:ph type="ftr" sz="quarter" idx="15"/>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B94FBF9A-EC9A-41E4-A24C-ECB5DC15CCD7}"/>
              </a:ext>
            </a:extLst>
          </p:cNvPr>
          <p:cNvSpPr>
            <a:spLocks noGrp="1"/>
          </p:cNvSpPr>
          <p:nvPr>
            <p:ph type="sldNum" sz="quarter" idx="16"/>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36316922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EDF149-816A-4257-A64D-E23E91A5063C}"/>
              </a:ext>
            </a:extLst>
          </p:cNvPr>
          <p:cNvSpPr>
            <a:spLocks noGrp="1"/>
          </p:cNvSpPr>
          <p:nvPr>
            <p:ph type="dt" sz="half" idx="10"/>
          </p:nvPr>
        </p:nvSpPr>
        <p:spPr/>
        <p:txBody>
          <a:bodyPr/>
          <a:lstStyle/>
          <a:p>
            <a:fld id="{BE72F864-C261-4ACC-899D-1F7B54215EB6}" type="datetime3">
              <a:rPr lang="en-US" smtClean="0"/>
              <a:t>18 November 2021</a:t>
            </a:fld>
            <a:endParaRPr lang="en-IN" dirty="0"/>
          </a:p>
        </p:txBody>
      </p:sp>
      <p:sp>
        <p:nvSpPr>
          <p:cNvPr id="4" name="Footer Placeholder 3">
            <a:extLst>
              <a:ext uri="{FF2B5EF4-FFF2-40B4-BE49-F238E27FC236}">
                <a16:creationId xmlns:a16="http://schemas.microsoft.com/office/drawing/2014/main" id="{4678256F-B716-4FA1-B0CC-85D20C72FCE5}"/>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32344F6A-D6D0-4CE3-8495-873C004D38DC}"/>
              </a:ext>
            </a:extLst>
          </p:cNvPr>
          <p:cNvSpPr>
            <a:spLocks noGrp="1"/>
          </p:cNvSpPr>
          <p:nvPr>
            <p:ph type="sldNum" sz="quarter" idx="12"/>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1607718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893476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cused data">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39B669-D18F-448E-A005-0A353671C9CB}"/>
              </a:ext>
            </a:extLst>
          </p:cNvPr>
          <p:cNvSpPr>
            <a:spLocks noGrp="1"/>
          </p:cNvSpPr>
          <p:nvPr>
            <p:ph type="dt" sz="half" idx="10"/>
          </p:nvPr>
        </p:nvSpPr>
        <p:spPr/>
        <p:txBody>
          <a:bodyPr/>
          <a:lstStyle/>
          <a:p>
            <a:fld id="{DE39BF9A-0D1B-456C-90FD-7DD4E43985FE}" type="datetime3">
              <a:rPr lang="en-US" smtClean="0"/>
              <a:t>18 November 2021</a:t>
            </a:fld>
            <a:endParaRPr lang="en-IN" dirty="0"/>
          </a:p>
        </p:txBody>
      </p:sp>
      <p:sp>
        <p:nvSpPr>
          <p:cNvPr id="3" name="Footer Placeholder 2">
            <a:extLst>
              <a:ext uri="{FF2B5EF4-FFF2-40B4-BE49-F238E27FC236}">
                <a16:creationId xmlns:a16="http://schemas.microsoft.com/office/drawing/2014/main" id="{A7031300-352D-4FEE-9216-28FB241372A5}"/>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AADEB71-FD7D-4974-99DD-0F48E0466750}"/>
              </a:ext>
            </a:extLst>
          </p:cNvPr>
          <p:cNvSpPr>
            <a:spLocks noGrp="1"/>
          </p:cNvSpPr>
          <p:nvPr>
            <p:ph type="sldNum" sz="quarter" idx="12"/>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72485350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70B882-5FC5-4C48-9562-890886DDEDF3}"/>
              </a:ext>
            </a:extLst>
          </p:cNvPr>
          <p:cNvSpPr>
            <a:spLocks noGrp="1"/>
          </p:cNvSpPr>
          <p:nvPr>
            <p:ph type="dt" sz="half" idx="10"/>
          </p:nvPr>
        </p:nvSpPr>
        <p:spPr/>
        <p:txBody>
          <a:bodyPr/>
          <a:lstStyle/>
          <a:p>
            <a:fld id="{678A09A2-12AE-4A08-9E31-994E3910808B}" type="datetime3">
              <a:rPr lang="en-US" smtClean="0"/>
              <a:t>18 November 2021</a:t>
            </a:fld>
            <a:endParaRPr lang="en-IN" dirty="0"/>
          </a:p>
        </p:txBody>
      </p:sp>
      <p:sp>
        <p:nvSpPr>
          <p:cNvPr id="3" name="Footer Placeholder 2">
            <a:extLst>
              <a:ext uri="{FF2B5EF4-FFF2-40B4-BE49-F238E27FC236}">
                <a16:creationId xmlns:a16="http://schemas.microsoft.com/office/drawing/2014/main" id="{992E7899-FE60-4FDA-8608-58147D09186A}"/>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BAA32B5C-3285-477F-B755-A6F2F0F4D3A2}"/>
              </a:ext>
            </a:extLst>
          </p:cNvPr>
          <p:cNvSpPr>
            <a:spLocks noGrp="1"/>
          </p:cNvSpPr>
          <p:nvPr>
            <p:ph type="sldNum" sz="quarter" idx="12"/>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1421885899"/>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7416E9-5919-4213-81D7-5E74B3B61EAA}"/>
              </a:ext>
            </a:extLst>
          </p:cNvPr>
          <p:cNvSpPr>
            <a:spLocks noGrp="1"/>
          </p:cNvSpPr>
          <p:nvPr>
            <p:ph type="dt" sz="half" idx="10"/>
          </p:nvPr>
        </p:nvSpPr>
        <p:spPr/>
        <p:txBody>
          <a:bodyPr/>
          <a:lstStyle/>
          <a:p>
            <a:fld id="{0BD55BA1-5616-41A0-A230-900CC53918C9}" type="datetime3">
              <a:rPr lang="en-US" smtClean="0"/>
              <a:t>18 November 2021</a:t>
            </a:fld>
            <a:endParaRPr lang="en-IN" dirty="0"/>
          </a:p>
        </p:txBody>
      </p:sp>
      <p:sp>
        <p:nvSpPr>
          <p:cNvPr id="3" name="Footer Placeholder 2">
            <a:extLst>
              <a:ext uri="{FF2B5EF4-FFF2-40B4-BE49-F238E27FC236}">
                <a16:creationId xmlns:a16="http://schemas.microsoft.com/office/drawing/2014/main" id="{6BDFF1B2-A745-40FB-B885-B3638A4F4178}"/>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0DC9AD96-7B7E-4E05-90E8-1F98943B0720}"/>
              </a:ext>
            </a:extLst>
          </p:cNvPr>
          <p:cNvSpPr>
            <a:spLocks noGrp="1"/>
          </p:cNvSpPr>
          <p:nvPr>
            <p:ph type="sldNum" sz="quarter" idx="12"/>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2371188891"/>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5791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Empty">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0052CFA6-7CF5-41BD-9D94-2D0DAE108428}"/>
              </a:ext>
            </a:extLst>
          </p:cNvPr>
          <p:cNvSpPr>
            <a:spLocks noGrp="1"/>
          </p:cNvSpPr>
          <p:nvPr>
            <p:ph type="media" sz="quarter" idx="10" hasCustomPrompt="1"/>
          </p:nvPr>
        </p:nvSpPr>
        <p:spPr>
          <a:xfrm>
            <a:off x="0" y="0"/>
            <a:ext cx="12198350" cy="6858000"/>
          </a:xfrm>
        </p:spPr>
        <p:txBody>
          <a:bodyPr anchor="ctr"/>
          <a:lstStyle>
            <a:lvl1pPr marL="0" indent="0" algn="ctr">
              <a:buNone/>
              <a:defRPr/>
            </a:lvl1pPr>
          </a:lstStyle>
          <a:p>
            <a:r>
              <a:rPr lang="en-IN" dirty="0"/>
              <a:t>Video</a:t>
            </a:r>
          </a:p>
        </p:txBody>
      </p:sp>
      <p:sp>
        <p:nvSpPr>
          <p:cNvPr id="2" name="Date Placeholder 1">
            <a:extLst>
              <a:ext uri="{FF2B5EF4-FFF2-40B4-BE49-F238E27FC236}">
                <a16:creationId xmlns:a16="http://schemas.microsoft.com/office/drawing/2014/main" id="{711B3654-4C35-482F-B580-02C23F975B92}"/>
              </a:ext>
            </a:extLst>
          </p:cNvPr>
          <p:cNvSpPr>
            <a:spLocks noGrp="1"/>
          </p:cNvSpPr>
          <p:nvPr>
            <p:ph type="dt" sz="half" idx="11"/>
          </p:nvPr>
        </p:nvSpPr>
        <p:spPr/>
        <p:txBody>
          <a:bodyPr/>
          <a:lstStyle/>
          <a:p>
            <a:fld id="{ECB31890-3905-4699-8A54-4A643E2FBD12}" type="datetime3">
              <a:rPr lang="en-US" smtClean="0"/>
              <a:t>18 November 2021</a:t>
            </a:fld>
            <a:endParaRPr lang="en-IN" dirty="0"/>
          </a:p>
        </p:txBody>
      </p:sp>
      <p:sp>
        <p:nvSpPr>
          <p:cNvPr id="4" name="Footer Placeholder 3">
            <a:extLst>
              <a:ext uri="{FF2B5EF4-FFF2-40B4-BE49-F238E27FC236}">
                <a16:creationId xmlns:a16="http://schemas.microsoft.com/office/drawing/2014/main" id="{162EFEC5-10C4-4E79-B06E-F14B8F305F91}"/>
              </a:ext>
            </a:extLst>
          </p:cNvPr>
          <p:cNvSpPr>
            <a:spLocks noGrp="1"/>
          </p:cNvSpPr>
          <p:nvPr>
            <p:ph type="ftr" sz="quarter" idx="12"/>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CC05763-C066-4818-A1DF-64ED4D64BE2E}"/>
              </a:ext>
            </a:extLst>
          </p:cNvPr>
          <p:cNvSpPr>
            <a:spLocks noGrp="1"/>
          </p:cNvSpPr>
          <p:nvPr>
            <p:ph type="sldNum" sz="quarter" idx="13"/>
          </p:nvPr>
        </p:nvSpPr>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34730112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Final legal tex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129049-E3D5-4C0A-BB1F-72BEDB1FB5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5" y="0"/>
            <a:ext cx="12192000" cy="6858000"/>
          </a:xfrm>
          <a:prstGeom prst="rect">
            <a:avLst/>
          </a:prstGeom>
        </p:spPr>
      </p:pic>
      <p:sp>
        <p:nvSpPr>
          <p:cNvPr id="8" name="Content Placeholder 2"/>
          <p:cNvSpPr>
            <a:spLocks noGrp="1"/>
          </p:cNvSpPr>
          <p:nvPr>
            <p:ph idx="1"/>
          </p:nvPr>
        </p:nvSpPr>
        <p:spPr>
          <a:xfrm>
            <a:off x="607799" y="719139"/>
            <a:ext cx="4677635" cy="5210062"/>
          </a:xfr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EYInterstate Light" panose="02000506000000020004" pitchFamily="2" charset="0"/>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213" indent="-176213" algn="l" defTabSz="995363"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913" indent="-188913" algn="l" defTabSz="995363"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99962165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_Final legal text">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501A2F11-32A0-4526-A5F7-F4382DA5B4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55" y="0"/>
            <a:ext cx="12192000" cy="6858000"/>
          </a:xfrm>
          <a:prstGeom prst="rect">
            <a:avLst/>
          </a:prstGeom>
        </p:spPr>
      </p:pic>
      <p:sp>
        <p:nvSpPr>
          <p:cNvPr id="8" name="Content Placeholder 2"/>
          <p:cNvSpPr>
            <a:spLocks noGrp="1"/>
          </p:cNvSpPr>
          <p:nvPr>
            <p:ph idx="1"/>
          </p:nvPr>
        </p:nvSpPr>
        <p:spPr>
          <a:xfrm>
            <a:off x="607799" y="719139"/>
            <a:ext cx="4677635" cy="5210062"/>
          </a:xfr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EYInterstate Light" panose="02000506000000020004" pitchFamily="2" charset="0"/>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213" indent="-176213" algn="l" defTabSz="995363"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913" indent="-188913" algn="l" defTabSz="995363"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36244588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2_Final legal text">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83BDE2E-2BCF-4140-945E-7D5610CDE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53" y="0"/>
            <a:ext cx="12192005" cy="6858000"/>
          </a:xfrm>
          <a:prstGeom prst="rect">
            <a:avLst/>
          </a:prstGeom>
        </p:spPr>
      </p:pic>
      <p:sp>
        <p:nvSpPr>
          <p:cNvPr id="8" name="Content Placeholder 2"/>
          <p:cNvSpPr>
            <a:spLocks noGrp="1"/>
          </p:cNvSpPr>
          <p:nvPr>
            <p:ph idx="1"/>
          </p:nvPr>
        </p:nvSpPr>
        <p:spPr>
          <a:xfrm>
            <a:off x="607799" y="719139"/>
            <a:ext cx="4677635" cy="5210062"/>
          </a:xfr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EYInterstate Light" panose="02000506000000020004" pitchFamily="2" charset="0"/>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213" indent="-176213" algn="l" defTabSz="995363"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913" indent="-188913" algn="l" defTabSz="995363"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09285511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39176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2_Cover alternate">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id="{13A7AC18-CF42-4EC5-8D40-441EAE30A06C}"/>
              </a:ext>
            </a:extLst>
          </p:cNvPr>
          <p:cNvSpPr/>
          <p:nvPr userDrawn="1"/>
        </p:nvSpPr>
        <p:spPr>
          <a:xfrm>
            <a:off x="498115" y="795662"/>
            <a:ext cx="4930412"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ctrTitle"/>
          </p:nvPr>
        </p:nvSpPr>
        <p:spPr>
          <a:xfrm>
            <a:off x="775504" y="1954221"/>
            <a:ext cx="4328932" cy="979702"/>
          </a:xfr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2" name="Subtitle 2"/>
          <p:cNvSpPr>
            <a:spLocks noGrp="1"/>
          </p:cNvSpPr>
          <p:nvPr>
            <p:ph type="subTitle" idx="1"/>
          </p:nvPr>
        </p:nvSpPr>
        <p:spPr>
          <a:xfrm>
            <a:off x="775504" y="3046158"/>
            <a:ext cx="4328932" cy="1046323"/>
          </a:xfrm>
        </p:spPr>
        <p:txBody>
          <a:bodyPr/>
          <a:lstStyle>
            <a:lvl1pPr marL="0" indent="0" algn="l">
              <a:spcAft>
                <a:spcPts val="1200"/>
              </a:spcAft>
              <a:buNone/>
              <a:defRPr sz="2000">
                <a:solidFill>
                  <a:schemeClr val="bg1"/>
                </a:solidFill>
                <a:latin typeface="EYInterstate" panose="02000503020000020004" pitchFamily="2" charset="0"/>
                <a:cs typeface="Arial" pitchFamily="34" charset="0"/>
              </a:defRPr>
            </a:lvl1pPr>
            <a:lvl2pPr marL="0" indent="0" algn="l">
              <a:buNone/>
              <a:defRPr sz="1600" b="1">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grpSp>
        <p:nvGrpSpPr>
          <p:cNvPr id="14" name="Group 4">
            <a:extLst>
              <a:ext uri="{FF2B5EF4-FFF2-40B4-BE49-F238E27FC236}">
                <a16:creationId xmlns:a16="http://schemas.microsoft.com/office/drawing/2014/main" id="{C8422AE9-8257-41A9-AB41-1F10585C886F}"/>
              </a:ext>
            </a:extLst>
          </p:cNvPr>
          <p:cNvGrpSpPr>
            <a:grpSpLocks noChangeAspect="1"/>
          </p:cNvGrpSpPr>
          <p:nvPr userDrawn="1"/>
        </p:nvGrpSpPr>
        <p:grpSpPr bwMode="auto">
          <a:xfrm>
            <a:off x="10364788" y="4960938"/>
            <a:ext cx="1225550" cy="1435100"/>
            <a:chOff x="6529" y="3125"/>
            <a:chExt cx="772" cy="904"/>
          </a:xfrm>
        </p:grpSpPr>
        <p:sp>
          <p:nvSpPr>
            <p:cNvPr id="15" name="Freeform 5">
              <a:extLst>
                <a:ext uri="{FF2B5EF4-FFF2-40B4-BE49-F238E27FC236}">
                  <a16:creationId xmlns:a16="http://schemas.microsoft.com/office/drawing/2014/main" id="{D19659BD-653C-4300-9060-420AFAE39587}"/>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 name="Freeform 6">
              <a:extLst>
                <a:ext uri="{FF2B5EF4-FFF2-40B4-BE49-F238E27FC236}">
                  <a16:creationId xmlns:a16="http://schemas.microsoft.com/office/drawing/2014/main" id="{A4669336-72A1-4233-827A-C41AB4C1CC04}"/>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413225652"/>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4_Empt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031D6CD-ADE1-4BB9-85B0-572801297082}"/>
              </a:ext>
            </a:extLst>
          </p:cNvPr>
          <p:cNvGrpSpPr/>
          <p:nvPr/>
        </p:nvGrpSpPr>
        <p:grpSpPr>
          <a:xfrm>
            <a:off x="1" y="0"/>
            <a:ext cx="12198350" cy="757629"/>
            <a:chOff x="25559" y="0"/>
            <a:chExt cx="12150233" cy="1240826"/>
          </a:xfrm>
        </p:grpSpPr>
        <p:sp>
          <p:nvSpPr>
            <p:cNvPr id="3" name="object 47">
              <a:extLst>
                <a:ext uri="{FF2B5EF4-FFF2-40B4-BE49-F238E27FC236}">
                  <a16:creationId xmlns:a16="http://schemas.microsoft.com/office/drawing/2014/main" id="{0CFADBAA-AD50-4ECB-9A9C-DFAC76060688}"/>
                </a:ext>
              </a:extLst>
            </p:cNvPr>
            <p:cNvSpPr/>
            <p:nvPr/>
          </p:nvSpPr>
          <p:spPr>
            <a:xfrm>
              <a:off x="25559" y="0"/>
              <a:ext cx="12150233" cy="1216009"/>
            </a:xfrm>
            <a:custGeom>
              <a:avLst/>
              <a:gdLst/>
              <a:ahLst/>
              <a:cxnLst/>
              <a:rect l="l" t="t" r="r" b="b"/>
              <a:pathLst>
                <a:path w="18000345" h="1801495">
                  <a:moveTo>
                    <a:pt x="0" y="1800885"/>
                  </a:moveTo>
                  <a:lnTo>
                    <a:pt x="18000002" y="1800885"/>
                  </a:lnTo>
                  <a:lnTo>
                    <a:pt x="18000002" y="0"/>
                  </a:lnTo>
                  <a:lnTo>
                    <a:pt x="0" y="0"/>
                  </a:lnTo>
                  <a:lnTo>
                    <a:pt x="0" y="1800885"/>
                  </a:lnTo>
                  <a:close/>
                </a:path>
              </a:pathLst>
            </a:custGeom>
            <a:solidFill>
              <a:srgbClr val="0F111D"/>
            </a:solidFill>
          </p:spPr>
          <p:txBody>
            <a:bodyPr wrap="square" lIns="0" tIns="0" rIns="0" bIns="0" rtlCol="0"/>
            <a:lstStyle/>
            <a:p>
              <a:endParaRPr sz="1215" dirty="0"/>
            </a:p>
          </p:txBody>
        </p:sp>
        <p:sp>
          <p:nvSpPr>
            <p:cNvPr id="4" name="object 48">
              <a:extLst>
                <a:ext uri="{FF2B5EF4-FFF2-40B4-BE49-F238E27FC236}">
                  <a16:creationId xmlns:a16="http://schemas.microsoft.com/office/drawing/2014/main" id="{72936424-6386-4F8A-AAAD-E250E6E92E32}"/>
                </a:ext>
              </a:extLst>
            </p:cNvPr>
            <p:cNvSpPr/>
            <p:nvPr/>
          </p:nvSpPr>
          <p:spPr>
            <a:xfrm>
              <a:off x="3201875" y="0"/>
              <a:ext cx="8973658" cy="1240826"/>
            </a:xfrm>
            <a:prstGeom prst="rect">
              <a:avLst/>
            </a:prstGeom>
            <a:blipFill>
              <a:blip r:embed="rId2" cstate="print"/>
              <a:stretch>
                <a:fillRect/>
              </a:stretch>
            </a:blipFill>
          </p:spPr>
          <p:txBody>
            <a:bodyPr wrap="square" lIns="0" tIns="0" rIns="0" bIns="0" rtlCol="0"/>
            <a:lstStyle/>
            <a:p>
              <a:endParaRPr sz="1215" dirty="0"/>
            </a:p>
          </p:txBody>
        </p:sp>
        <p:sp>
          <p:nvSpPr>
            <p:cNvPr id="5" name="object 49">
              <a:extLst>
                <a:ext uri="{FF2B5EF4-FFF2-40B4-BE49-F238E27FC236}">
                  <a16:creationId xmlns:a16="http://schemas.microsoft.com/office/drawing/2014/main" id="{73153758-E8AD-4B6F-B2E5-7D5E87D74EFC}"/>
                </a:ext>
              </a:extLst>
            </p:cNvPr>
            <p:cNvSpPr txBox="1">
              <a:spLocks/>
            </p:cNvSpPr>
            <p:nvPr/>
          </p:nvSpPr>
          <p:spPr>
            <a:xfrm>
              <a:off x="139001" y="157945"/>
              <a:ext cx="4153376" cy="264511"/>
            </a:xfrm>
            <a:prstGeom prst="rect">
              <a:avLst/>
            </a:prstGeom>
          </p:spPr>
          <p:txBody>
            <a:bodyPr vert="horz" wrap="square" lIns="0" tIns="9858" rIns="0" bIns="0" rtlCol="0" anchor="t" anchorCtr="0">
              <a:spAutoFit/>
            </a:bodyPr>
            <a:lstStyle>
              <a:lvl1pPr algn="l" defTabSz="914400"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a:lstStyle>
            <a:p>
              <a:pPr marL="8573">
                <a:lnSpc>
                  <a:spcPct val="100000"/>
                </a:lnSpc>
                <a:spcBef>
                  <a:spcPts val="77"/>
                </a:spcBef>
              </a:pPr>
              <a:r>
                <a:rPr lang="en-US" sz="1654" b="1" spc="-30" dirty="0">
                  <a:solidFill>
                    <a:srgbClr val="FFD400"/>
                  </a:solidFill>
                  <a:latin typeface="EYInterstate"/>
                  <a:cs typeface="EYInterstate"/>
                </a:rPr>
                <a:t>EY </a:t>
              </a:r>
              <a:r>
                <a:rPr lang="en-US" sz="1654" b="1" spc="3" dirty="0">
                  <a:solidFill>
                    <a:srgbClr val="34BFC2"/>
                  </a:solidFill>
                  <a:latin typeface="EYInterstate"/>
                  <a:cs typeface="EYInterstate"/>
                </a:rPr>
                <a:t>|</a:t>
              </a:r>
              <a:r>
                <a:rPr lang="en-US" sz="1654" b="1" spc="-243" dirty="0">
                  <a:solidFill>
                    <a:srgbClr val="34BFC2"/>
                  </a:solidFill>
                  <a:latin typeface="EYInterstate"/>
                  <a:cs typeface="EYInterstate"/>
                </a:rPr>
                <a:t> </a:t>
              </a:r>
              <a:r>
                <a:rPr lang="en-US" sz="1283" spc="-24" dirty="0">
                  <a:solidFill>
                    <a:srgbClr val="FFFFFF"/>
                  </a:solidFill>
                  <a:latin typeface="EYInterstate"/>
                  <a:cs typeface="EYInterstate"/>
                </a:rPr>
                <a:t>SAP </a:t>
              </a:r>
              <a:r>
                <a:rPr lang="en-US" sz="1283" spc="-27" dirty="0">
                  <a:solidFill>
                    <a:srgbClr val="FFFFFF"/>
                  </a:solidFill>
                  <a:latin typeface="EYInterstate"/>
                  <a:cs typeface="EYInterstate"/>
                </a:rPr>
                <a:t>S/4 </a:t>
              </a:r>
              <a:r>
                <a:rPr lang="en-US" sz="1283" spc="-14" dirty="0">
                  <a:solidFill>
                    <a:srgbClr val="FFFFFF"/>
                  </a:solidFill>
                  <a:latin typeface="EYInterstate"/>
                  <a:cs typeface="EYInterstate"/>
                </a:rPr>
                <a:t>HANA </a:t>
              </a:r>
              <a:r>
                <a:rPr lang="en-US" sz="1283" spc="-37" dirty="0">
                  <a:solidFill>
                    <a:srgbClr val="FFFFFF"/>
                  </a:solidFill>
                  <a:latin typeface="EYInterstate"/>
                  <a:cs typeface="EYInterstate"/>
                </a:rPr>
                <a:t>Transformation</a:t>
              </a:r>
              <a:endParaRPr lang="en-US" sz="1283" dirty="0">
                <a:latin typeface="EYInterstate"/>
                <a:cs typeface="EYInterstate"/>
              </a:endParaRPr>
            </a:p>
          </p:txBody>
        </p:sp>
      </p:grpSp>
      <p:sp>
        <p:nvSpPr>
          <p:cNvPr id="15" name="Title 14">
            <a:extLst>
              <a:ext uri="{FF2B5EF4-FFF2-40B4-BE49-F238E27FC236}">
                <a16:creationId xmlns:a16="http://schemas.microsoft.com/office/drawing/2014/main" id="{F96D14CC-862B-49E6-86C7-27149D4AB115}"/>
              </a:ext>
            </a:extLst>
          </p:cNvPr>
          <p:cNvSpPr>
            <a:spLocks noGrp="1"/>
          </p:cNvSpPr>
          <p:nvPr>
            <p:ph type="title"/>
          </p:nvPr>
        </p:nvSpPr>
        <p:spPr>
          <a:xfrm>
            <a:off x="457200" y="1040830"/>
            <a:ext cx="11588935" cy="276679"/>
          </a:xfrm>
        </p:spPr>
        <p:txBody>
          <a:bodyPr vert="horz" wrap="square" lIns="0" tIns="0" rIns="0" bIns="0" rtlCol="0" anchor="t" anchorCtr="0">
            <a:spAutoFit/>
          </a:bodyPr>
          <a:lstStyle>
            <a:lvl1pPr>
              <a:defRPr lang="en-US" sz="1800" spc="-44" dirty="0">
                <a:latin typeface="EYInterstate"/>
                <a:ea typeface="+mn-ea"/>
                <a:cs typeface="EYInterstate"/>
              </a:defRPr>
            </a:lvl1pPr>
          </a:lstStyle>
          <a:p>
            <a:pPr marL="8573" marR="3429" lvl="0">
              <a:lnSpc>
                <a:spcPts val="2295"/>
              </a:lnSpc>
              <a:spcBef>
                <a:spcPts val="257"/>
              </a:spcBef>
              <a:spcAft>
                <a:spcPts val="0"/>
              </a:spcAft>
            </a:pPr>
            <a:r>
              <a:rPr lang="en-US" dirty="0"/>
              <a:t>Click to edit Master title style</a:t>
            </a:r>
          </a:p>
        </p:txBody>
      </p:sp>
      <p:grpSp>
        <p:nvGrpSpPr>
          <p:cNvPr id="23" name="Group 4">
            <a:extLst>
              <a:ext uri="{FF2B5EF4-FFF2-40B4-BE49-F238E27FC236}">
                <a16:creationId xmlns:a16="http://schemas.microsoft.com/office/drawing/2014/main" id="{0C04FE47-7EF5-41F6-9AB5-909229E245F8}"/>
              </a:ext>
            </a:extLst>
          </p:cNvPr>
          <p:cNvGrpSpPr>
            <a:grpSpLocks noChangeAspect="1"/>
          </p:cNvGrpSpPr>
          <p:nvPr/>
        </p:nvGrpSpPr>
        <p:grpSpPr bwMode="black">
          <a:xfrm>
            <a:off x="11797224" y="6405669"/>
            <a:ext cx="303213" cy="311150"/>
            <a:chOff x="7110" y="4004"/>
            <a:chExt cx="191" cy="196"/>
          </a:xfrm>
        </p:grpSpPr>
        <p:sp>
          <p:nvSpPr>
            <p:cNvPr id="24" name="Freeform 5">
              <a:extLst>
                <a:ext uri="{FF2B5EF4-FFF2-40B4-BE49-F238E27FC236}">
                  <a16:creationId xmlns:a16="http://schemas.microsoft.com/office/drawing/2014/main" id="{BBFA869F-52CA-4A3A-AEBE-A56B0FC5BDCD}"/>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5" name="Freeform 6">
              <a:extLst>
                <a:ext uri="{FF2B5EF4-FFF2-40B4-BE49-F238E27FC236}">
                  <a16:creationId xmlns:a16="http://schemas.microsoft.com/office/drawing/2014/main" id="{FF1E6816-3525-4182-8CA4-1FC1A158A8EF}"/>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6" name="Freeform 7">
              <a:extLst>
                <a:ext uri="{FF2B5EF4-FFF2-40B4-BE49-F238E27FC236}">
                  <a16:creationId xmlns:a16="http://schemas.microsoft.com/office/drawing/2014/main" id="{B93FCA39-F862-4882-A3AE-1C5DD48E8401}"/>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29" name="Slide Number Placeholder 5">
            <a:extLst>
              <a:ext uri="{FF2B5EF4-FFF2-40B4-BE49-F238E27FC236}">
                <a16:creationId xmlns:a16="http://schemas.microsoft.com/office/drawing/2014/main" id="{99B1D9DA-4D2A-4DB0-82C9-F59A95AC85B7}"/>
              </a:ext>
            </a:extLst>
          </p:cNvPr>
          <p:cNvSpPr>
            <a:spLocks noGrp="1"/>
          </p:cNvSpPr>
          <p:nvPr>
            <p:ph type="sldNum" sz="quarter" idx="4"/>
          </p:nvPr>
        </p:nvSpPr>
        <p:spPr>
          <a:xfrm>
            <a:off x="275713" y="6536820"/>
            <a:ext cx="663066" cy="180000"/>
          </a:xfrm>
          <a:prstGeom prst="rect">
            <a:avLst/>
          </a:prstGeom>
        </p:spPr>
        <p:txBody>
          <a:bodyPr vert="horz" lIns="0" tIns="0" rIns="0" bIns="0" rtlCol="0" anchor="ctr"/>
          <a:lstStyle>
            <a:lvl1pPr marL="0" algn="l" defTabSz="914400" rtl="0" eaLnBrk="1" latinLnBrk="0" hangingPunct="1">
              <a:defRPr lang="en-IN" sz="800" kern="1200" smtClean="0">
                <a:solidFill>
                  <a:schemeClr val="bg1"/>
                </a:solidFill>
                <a:latin typeface="EYInterstate" panose="02000503020000020004" pitchFamily="2" charset="0"/>
                <a:ea typeface="+mn-ea"/>
                <a:cs typeface="+mn-cs"/>
              </a:defRPr>
            </a:lvl1pPr>
          </a:lstStyle>
          <a:p>
            <a:r>
              <a:rPr lang="en-GB" dirty="0"/>
              <a:t>Page </a:t>
            </a:r>
            <a:fld id="{F1BC30E3-FFE5-4B91-AA19-87A149EBB9EE}" type="slidenum">
              <a:rPr smtClean="0"/>
              <a:pPr/>
              <a:t>‹#›</a:t>
            </a:fld>
            <a:endParaRPr dirty="0"/>
          </a:p>
        </p:txBody>
      </p:sp>
      <p:sp>
        <p:nvSpPr>
          <p:cNvPr id="37" name="object 51">
            <a:extLst>
              <a:ext uri="{FF2B5EF4-FFF2-40B4-BE49-F238E27FC236}">
                <a16:creationId xmlns:a16="http://schemas.microsoft.com/office/drawing/2014/main" id="{73B677BF-EEA3-4CC9-AA68-ACA668730D8B}"/>
              </a:ext>
            </a:extLst>
          </p:cNvPr>
          <p:cNvSpPr>
            <a:spLocks/>
          </p:cNvSpPr>
          <p:nvPr/>
        </p:nvSpPr>
        <p:spPr>
          <a:xfrm>
            <a:off x="1" y="480463"/>
            <a:ext cx="2432464" cy="375344"/>
          </a:xfrm>
          <a:custGeom>
            <a:avLst/>
            <a:gdLst/>
            <a:ahLst/>
            <a:cxnLst/>
            <a:rect l="l" t="t" r="r" b="b"/>
            <a:pathLst>
              <a:path w="2242820" h="810260">
                <a:moveTo>
                  <a:pt x="0" y="810247"/>
                </a:moveTo>
                <a:lnTo>
                  <a:pt x="2242667" y="810247"/>
                </a:lnTo>
                <a:lnTo>
                  <a:pt x="2242667" y="0"/>
                </a:lnTo>
                <a:lnTo>
                  <a:pt x="0" y="0"/>
                </a:lnTo>
                <a:lnTo>
                  <a:pt x="0" y="810247"/>
                </a:lnTo>
                <a:close/>
              </a:path>
            </a:pathLst>
          </a:custGeom>
          <a:solidFill>
            <a:srgbClr val="313745"/>
          </a:solidFill>
          <a:ln w="12700">
            <a:solidFill>
              <a:schemeClr val="bg2"/>
            </a:solidFill>
          </a:ln>
        </p:spPr>
        <p:txBody>
          <a:bodyPr wrap="square" lIns="107950" tIns="107950" rIns="107950" bIns="107950" rtlCol="0" anchor="ctr"/>
          <a:lstStyle/>
          <a:p>
            <a:pPr lvl="0" algn="ctr">
              <a:spcAft>
                <a:spcPts val="200"/>
              </a:spcAft>
            </a:pPr>
            <a:r>
              <a:rPr lang="en-US" sz="1050" spc="-70" dirty="0">
                <a:solidFill>
                  <a:srgbClr val="FFFFFF"/>
                </a:solidFill>
              </a:rPr>
              <a:t>EY’s value proposition for SAP S/4  transformations</a:t>
            </a:r>
          </a:p>
        </p:txBody>
      </p:sp>
      <p:sp>
        <p:nvSpPr>
          <p:cNvPr id="38" name="object 54">
            <a:extLst>
              <a:ext uri="{FF2B5EF4-FFF2-40B4-BE49-F238E27FC236}">
                <a16:creationId xmlns:a16="http://schemas.microsoft.com/office/drawing/2014/main" id="{53D0FF91-89C2-4311-A0F5-5D777D2E45A3}"/>
              </a:ext>
            </a:extLst>
          </p:cNvPr>
          <p:cNvSpPr/>
          <p:nvPr/>
        </p:nvSpPr>
        <p:spPr>
          <a:xfrm>
            <a:off x="2438940" y="480463"/>
            <a:ext cx="2432464" cy="375344"/>
          </a:xfrm>
          <a:custGeom>
            <a:avLst/>
            <a:gdLst/>
            <a:ahLst/>
            <a:cxnLst/>
            <a:rect l="l" t="t" r="r" b="b"/>
            <a:pathLst>
              <a:path w="2242820" h="810260">
                <a:moveTo>
                  <a:pt x="0" y="810234"/>
                </a:moveTo>
                <a:lnTo>
                  <a:pt x="2242667" y="810234"/>
                </a:lnTo>
                <a:lnTo>
                  <a:pt x="2242667" y="0"/>
                </a:lnTo>
                <a:lnTo>
                  <a:pt x="0" y="0"/>
                </a:lnTo>
                <a:lnTo>
                  <a:pt x="0" y="810234"/>
                </a:lnTo>
                <a:close/>
              </a:path>
            </a:pathLst>
          </a:custGeom>
          <a:solidFill>
            <a:srgbClr val="313745"/>
          </a:solidFill>
          <a:ln w="12700">
            <a:solidFill>
              <a:schemeClr val="bg2"/>
            </a:solidFill>
          </a:ln>
        </p:spPr>
        <p:txBody>
          <a:bodyPr wrap="square" lIns="107950" tIns="107950" rIns="107950" bIns="107950" rtlCol="0" anchor="ctr"/>
          <a:lstStyle/>
          <a:p>
            <a:pPr algn="ctr">
              <a:spcAft>
                <a:spcPts val="200"/>
              </a:spcAft>
            </a:pPr>
            <a:r>
              <a:rPr lang="en-US" sz="1050" spc="-70" dirty="0">
                <a:solidFill>
                  <a:srgbClr val="FFFFFF"/>
                </a:solidFill>
              </a:rPr>
              <a:t>Case studies and EY’s credentials</a:t>
            </a:r>
          </a:p>
        </p:txBody>
      </p:sp>
      <p:sp>
        <p:nvSpPr>
          <p:cNvPr id="39" name="object 57">
            <a:extLst>
              <a:ext uri="{FF2B5EF4-FFF2-40B4-BE49-F238E27FC236}">
                <a16:creationId xmlns:a16="http://schemas.microsoft.com/office/drawing/2014/main" id="{24F17EA2-F5CA-410A-899E-65A6034EAEC8}"/>
              </a:ext>
            </a:extLst>
          </p:cNvPr>
          <p:cNvSpPr/>
          <p:nvPr/>
        </p:nvSpPr>
        <p:spPr>
          <a:xfrm>
            <a:off x="4877880" y="480463"/>
            <a:ext cx="2433154" cy="375344"/>
          </a:xfrm>
          <a:custGeom>
            <a:avLst/>
            <a:gdLst/>
            <a:ahLst/>
            <a:cxnLst/>
            <a:rect l="l" t="t" r="r" b="b"/>
            <a:pathLst>
              <a:path w="2243454" h="810260">
                <a:moveTo>
                  <a:pt x="0" y="810234"/>
                </a:moveTo>
                <a:lnTo>
                  <a:pt x="2243061" y="810234"/>
                </a:lnTo>
                <a:lnTo>
                  <a:pt x="2243061" y="0"/>
                </a:lnTo>
                <a:lnTo>
                  <a:pt x="0" y="0"/>
                </a:lnTo>
                <a:lnTo>
                  <a:pt x="0" y="810234"/>
                </a:lnTo>
                <a:close/>
              </a:path>
            </a:pathLst>
          </a:custGeom>
          <a:solidFill>
            <a:srgbClr val="313745"/>
          </a:solidFill>
          <a:ln w="12700">
            <a:solidFill>
              <a:schemeClr val="bg2"/>
            </a:solidFill>
          </a:ln>
        </p:spPr>
        <p:txBody>
          <a:bodyPr wrap="square" lIns="107950" tIns="107950" rIns="107950" bIns="107950" rtlCol="0" anchor="ctr"/>
          <a:lstStyle/>
          <a:p>
            <a:pPr algn="ctr">
              <a:spcAft>
                <a:spcPts val="200"/>
              </a:spcAft>
            </a:pPr>
            <a:r>
              <a:rPr lang="en-US" sz="1050" spc="-70" dirty="0">
                <a:solidFill>
                  <a:srgbClr val="FFFFFF"/>
                </a:solidFill>
              </a:rPr>
              <a:t>EY’s global SAP practice</a:t>
            </a:r>
          </a:p>
        </p:txBody>
      </p:sp>
      <p:sp>
        <p:nvSpPr>
          <p:cNvPr id="40" name="object 60">
            <a:extLst>
              <a:ext uri="{FF2B5EF4-FFF2-40B4-BE49-F238E27FC236}">
                <a16:creationId xmlns:a16="http://schemas.microsoft.com/office/drawing/2014/main" id="{095AED59-CADD-4251-BBF3-2862A9930F8C}"/>
              </a:ext>
            </a:extLst>
          </p:cNvPr>
          <p:cNvSpPr/>
          <p:nvPr/>
        </p:nvSpPr>
        <p:spPr>
          <a:xfrm>
            <a:off x="7317509" y="480463"/>
            <a:ext cx="2433154" cy="375344"/>
          </a:xfrm>
          <a:custGeom>
            <a:avLst/>
            <a:gdLst/>
            <a:ahLst/>
            <a:cxnLst/>
            <a:rect l="l" t="t" r="r" b="b"/>
            <a:pathLst>
              <a:path w="2243454" h="810260">
                <a:moveTo>
                  <a:pt x="0" y="810234"/>
                </a:moveTo>
                <a:lnTo>
                  <a:pt x="2243061" y="810234"/>
                </a:lnTo>
                <a:lnTo>
                  <a:pt x="2243061" y="0"/>
                </a:lnTo>
                <a:lnTo>
                  <a:pt x="0" y="0"/>
                </a:lnTo>
                <a:lnTo>
                  <a:pt x="0" y="810234"/>
                </a:lnTo>
                <a:close/>
              </a:path>
            </a:pathLst>
          </a:custGeom>
          <a:solidFill>
            <a:schemeClr val="tx2"/>
          </a:solidFill>
          <a:ln w="12700">
            <a:solidFill>
              <a:schemeClr val="bg2"/>
            </a:solidFill>
          </a:ln>
        </p:spPr>
        <p:txBody>
          <a:bodyPr wrap="square" lIns="107950" tIns="107950" rIns="107950" bIns="107950" rtlCol="0" anchor="ctr"/>
          <a:lstStyle/>
          <a:p>
            <a:pPr lvl="0" algn="ctr">
              <a:spcAft>
                <a:spcPts val="200"/>
              </a:spcAft>
            </a:pPr>
            <a:r>
              <a:rPr lang="en-US" sz="1050" spc="-70" dirty="0">
                <a:latin typeface="+mj-lt"/>
              </a:rPr>
              <a:t>Phase 0 - Inception</a:t>
            </a:r>
          </a:p>
        </p:txBody>
      </p:sp>
      <p:sp>
        <p:nvSpPr>
          <p:cNvPr id="41" name="object 63">
            <a:extLst>
              <a:ext uri="{FF2B5EF4-FFF2-40B4-BE49-F238E27FC236}">
                <a16:creationId xmlns:a16="http://schemas.microsoft.com/office/drawing/2014/main" id="{A4B79F03-CB46-47D9-B847-DAF0EE83C584}"/>
              </a:ext>
            </a:extLst>
          </p:cNvPr>
          <p:cNvSpPr/>
          <p:nvPr/>
        </p:nvSpPr>
        <p:spPr>
          <a:xfrm>
            <a:off x="9757137" y="480463"/>
            <a:ext cx="2432464" cy="375344"/>
          </a:xfrm>
          <a:custGeom>
            <a:avLst/>
            <a:gdLst/>
            <a:ahLst/>
            <a:cxnLst/>
            <a:rect l="l" t="t" r="r" b="b"/>
            <a:pathLst>
              <a:path w="2242820" h="810260">
                <a:moveTo>
                  <a:pt x="0" y="810234"/>
                </a:moveTo>
                <a:lnTo>
                  <a:pt x="2242667" y="810234"/>
                </a:lnTo>
                <a:lnTo>
                  <a:pt x="2242667" y="0"/>
                </a:lnTo>
                <a:lnTo>
                  <a:pt x="0" y="0"/>
                </a:lnTo>
                <a:lnTo>
                  <a:pt x="0" y="810234"/>
                </a:lnTo>
                <a:close/>
              </a:path>
            </a:pathLst>
          </a:custGeom>
          <a:solidFill>
            <a:srgbClr val="313745"/>
          </a:solidFill>
          <a:ln w="12700">
            <a:solidFill>
              <a:schemeClr val="bg2"/>
            </a:solidFill>
          </a:ln>
        </p:spPr>
        <p:txBody>
          <a:bodyPr wrap="square" lIns="107950" tIns="107950" rIns="107950" bIns="107950" rtlCol="0" anchor="ctr"/>
          <a:lstStyle/>
          <a:p>
            <a:pPr algn="ctr">
              <a:spcAft>
                <a:spcPts val="200"/>
              </a:spcAft>
            </a:pPr>
            <a:r>
              <a:rPr lang="en-US" sz="1050" spc="-70" dirty="0">
                <a:solidFill>
                  <a:srgbClr val="FFFFFF"/>
                </a:solidFill>
              </a:rPr>
              <a:t>Get in touch with us</a:t>
            </a:r>
          </a:p>
        </p:txBody>
      </p:sp>
      <p:sp>
        <p:nvSpPr>
          <p:cNvPr id="6" name="object 46">
            <a:extLst>
              <a:ext uri="{FF2B5EF4-FFF2-40B4-BE49-F238E27FC236}">
                <a16:creationId xmlns:a16="http://schemas.microsoft.com/office/drawing/2014/main" id="{D8CFE0D2-6F4B-483C-B0B3-B633F13A1D3E}"/>
              </a:ext>
            </a:extLst>
          </p:cNvPr>
          <p:cNvSpPr/>
          <p:nvPr/>
        </p:nvSpPr>
        <p:spPr>
          <a:xfrm>
            <a:off x="8476820" y="871544"/>
            <a:ext cx="172349" cy="81197"/>
          </a:xfrm>
          <a:prstGeom prst="rect">
            <a:avLst/>
          </a:prstGeom>
          <a:blipFill>
            <a:blip r:embed="rId3" cstate="print"/>
            <a:stretch>
              <a:fillRect/>
            </a:stretch>
          </a:blipFill>
        </p:spPr>
        <p:txBody>
          <a:bodyPr wrap="square" lIns="0" tIns="0" rIns="0" bIns="0" rtlCol="0"/>
          <a:lstStyle/>
          <a:p>
            <a:endParaRPr dirty="0"/>
          </a:p>
        </p:txBody>
      </p:sp>
      <p:cxnSp>
        <p:nvCxnSpPr>
          <p:cNvPr id="14" name="Straight Connector 13">
            <a:extLst>
              <a:ext uri="{FF2B5EF4-FFF2-40B4-BE49-F238E27FC236}">
                <a16:creationId xmlns:a16="http://schemas.microsoft.com/office/drawing/2014/main" id="{2CA02BD0-9858-403D-84B9-5C5BD9C97ABB}"/>
              </a:ext>
            </a:extLst>
          </p:cNvPr>
          <p:cNvCxnSpPr>
            <a:cxnSpLocks/>
          </p:cNvCxnSpPr>
          <p:nvPr/>
        </p:nvCxnSpPr>
        <p:spPr>
          <a:xfrm>
            <a:off x="1" y="859868"/>
            <a:ext cx="12189600" cy="0"/>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806872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id="{13A7AC18-CF42-4EC5-8D40-441EAE30A06C}"/>
              </a:ext>
            </a:extLst>
          </p:cNvPr>
          <p:cNvSpPr/>
          <p:nvPr userDrawn="1"/>
        </p:nvSpPr>
        <p:spPr>
          <a:xfrm>
            <a:off x="498115" y="795662"/>
            <a:ext cx="4930412"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ctrTitle"/>
          </p:nvPr>
        </p:nvSpPr>
        <p:spPr>
          <a:xfrm>
            <a:off x="775504" y="1954221"/>
            <a:ext cx="4328932" cy="979702"/>
          </a:xfr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2" name="Subtitle 2"/>
          <p:cNvSpPr>
            <a:spLocks noGrp="1"/>
          </p:cNvSpPr>
          <p:nvPr>
            <p:ph type="subTitle" idx="1"/>
          </p:nvPr>
        </p:nvSpPr>
        <p:spPr>
          <a:xfrm>
            <a:off x="775504" y="3046158"/>
            <a:ext cx="4328932" cy="1046323"/>
          </a:xfrm>
        </p:spPr>
        <p:txBody>
          <a:bodyPr/>
          <a:lstStyle>
            <a:lvl1pPr marL="0" indent="0" algn="l">
              <a:spcAft>
                <a:spcPts val="1200"/>
              </a:spcAft>
              <a:buNone/>
              <a:defRPr sz="2000">
                <a:solidFill>
                  <a:schemeClr val="bg1"/>
                </a:solidFill>
                <a:latin typeface="EYInterstate" panose="02000503020000020004" pitchFamily="2" charset="0"/>
                <a:cs typeface="Arial" pitchFamily="34" charset="0"/>
              </a:defRPr>
            </a:lvl1pPr>
            <a:lvl2pPr marL="0" indent="0" algn="l">
              <a:buNone/>
              <a:defRPr sz="1600" b="1">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cxnSp>
        <p:nvCxnSpPr>
          <p:cNvPr id="7" name="Straight Connector 6">
            <a:extLst>
              <a:ext uri="{FF2B5EF4-FFF2-40B4-BE49-F238E27FC236}">
                <a16:creationId xmlns:a16="http://schemas.microsoft.com/office/drawing/2014/main" id="{F93BD223-2224-476C-AB5C-300C248C1618}"/>
              </a:ext>
            </a:extLst>
          </p:cNvPr>
          <p:cNvCxnSpPr>
            <a:cxnSpLocks/>
          </p:cNvCxnSpPr>
          <p:nvPr userDrawn="1"/>
        </p:nvCxnSpPr>
        <p:spPr>
          <a:xfrm>
            <a:off x="1333184" y="5709060"/>
            <a:ext cx="8122101" cy="0"/>
          </a:xfrm>
          <a:prstGeom prst="line">
            <a:avLst/>
          </a:prstGeom>
          <a:ln>
            <a:solidFill>
              <a:srgbClr val="82829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51B4C43-E5F8-400E-A971-58A3766B1BF0}"/>
              </a:ext>
            </a:extLst>
          </p:cNvPr>
          <p:cNvSpPr txBox="1"/>
          <p:nvPr userDrawn="1"/>
        </p:nvSpPr>
        <p:spPr>
          <a:xfrm>
            <a:off x="461984" y="5605200"/>
            <a:ext cx="1045073" cy="197581"/>
          </a:xfrm>
          <a:prstGeom prst="rect">
            <a:avLst/>
          </a:prstGeom>
          <a:noFill/>
        </p:spPr>
        <p:txBody>
          <a:bodyPr wrap="square" lIns="0" tIns="0" rIns="0" bIns="0" rtlCol="0" anchor="ctr" anchorCtr="0">
            <a:noAutofit/>
          </a:bodyPr>
          <a:lstStyle/>
          <a:p>
            <a:r>
              <a:rPr lang="en-GB" sz="1200" dirty="0">
                <a:solidFill>
                  <a:srgbClr val="828290"/>
                </a:solidFill>
                <a:latin typeface="EYInterstate Light" panose="02000506000000020004" pitchFamily="2" charset="0"/>
              </a:rPr>
              <a:t>Written by</a:t>
            </a:r>
          </a:p>
        </p:txBody>
      </p:sp>
      <p:sp>
        <p:nvSpPr>
          <p:cNvPr id="10" name="Text Placeholder 16">
            <a:extLst>
              <a:ext uri="{FF2B5EF4-FFF2-40B4-BE49-F238E27FC236}">
                <a16:creationId xmlns:a16="http://schemas.microsoft.com/office/drawing/2014/main" id="{A9465B6B-DFD4-4E0C-9ACE-E88CA2220464}"/>
              </a:ext>
            </a:extLst>
          </p:cNvPr>
          <p:cNvSpPr>
            <a:spLocks noGrp="1"/>
          </p:cNvSpPr>
          <p:nvPr>
            <p:ph type="body" sz="quarter" idx="14" hasCustomPrompt="1"/>
          </p:nvPr>
        </p:nvSpPr>
        <p:spPr>
          <a:xfrm>
            <a:off x="1333184" y="6019189"/>
            <a:ext cx="3089275" cy="180000"/>
          </a:xfrm>
        </p:spPr>
        <p:txBody>
          <a:bodyPr/>
          <a:lstStyle>
            <a:lvl1pPr marL="0" indent="0">
              <a:buNone/>
              <a:defRPr sz="1200">
                <a:solidFill>
                  <a:schemeClr val="bg1"/>
                </a:solidFill>
              </a:defRPr>
            </a:lvl1pPr>
          </a:lstStyle>
          <a:p>
            <a:pPr lvl="0"/>
            <a:r>
              <a:rPr lang="en-US" dirty="0"/>
              <a:t>Name Surname</a:t>
            </a:r>
            <a:endParaRPr lang="en-GB" dirty="0"/>
          </a:p>
        </p:txBody>
      </p:sp>
      <p:sp>
        <p:nvSpPr>
          <p:cNvPr id="13" name="Text Placeholder 16">
            <a:extLst>
              <a:ext uri="{FF2B5EF4-FFF2-40B4-BE49-F238E27FC236}">
                <a16:creationId xmlns:a16="http://schemas.microsoft.com/office/drawing/2014/main" id="{A1F2ED22-5637-4AB8-ABD8-3693A6EA55FD}"/>
              </a:ext>
            </a:extLst>
          </p:cNvPr>
          <p:cNvSpPr>
            <a:spLocks noGrp="1"/>
          </p:cNvSpPr>
          <p:nvPr>
            <p:ph type="body" sz="quarter" idx="15" hasCustomPrompt="1"/>
          </p:nvPr>
        </p:nvSpPr>
        <p:spPr>
          <a:xfrm>
            <a:off x="1333184" y="6216807"/>
            <a:ext cx="3089275" cy="180000"/>
          </a:xfrm>
        </p:spPr>
        <p:txBody>
          <a:bodyPr/>
          <a:lstStyle>
            <a:lvl1pPr marL="0" indent="0">
              <a:buNone/>
              <a:defRPr sz="1200">
                <a:solidFill>
                  <a:schemeClr val="bg1"/>
                </a:solidFill>
              </a:defRPr>
            </a:lvl1pPr>
          </a:lstStyle>
          <a:p>
            <a:pPr lvl="0"/>
            <a:r>
              <a:rPr lang="en-US" dirty="0"/>
              <a:t>Job Title</a:t>
            </a:r>
            <a:endParaRPr lang="en-GB" dirty="0"/>
          </a:p>
        </p:txBody>
      </p:sp>
      <p:sp>
        <p:nvSpPr>
          <p:cNvPr id="14" name="Picture Placeholder 19">
            <a:extLst>
              <a:ext uri="{FF2B5EF4-FFF2-40B4-BE49-F238E27FC236}">
                <a16:creationId xmlns:a16="http://schemas.microsoft.com/office/drawing/2014/main" id="{29A5E1BC-8F6B-43EF-9FF6-8242E7708BDA}"/>
              </a:ext>
            </a:extLst>
          </p:cNvPr>
          <p:cNvSpPr>
            <a:spLocks noGrp="1"/>
          </p:cNvSpPr>
          <p:nvPr>
            <p:ph type="pic" sz="quarter" idx="16"/>
          </p:nvPr>
        </p:nvSpPr>
        <p:spPr>
          <a:xfrm>
            <a:off x="461983" y="5914642"/>
            <a:ext cx="576000" cy="576000"/>
          </a:xfrm>
          <a:prstGeom prst="ellipse">
            <a:avLst/>
          </a:prstGeom>
        </p:spPr>
        <p:txBody>
          <a:bodyPr anchor="ctr"/>
          <a:lstStyle>
            <a:lvl1pPr marL="0" indent="0" algn="ctr">
              <a:buNone/>
              <a:defRPr sz="900">
                <a:solidFill>
                  <a:schemeClr val="bg1"/>
                </a:solidFill>
              </a:defRPr>
            </a:lvl1pPr>
          </a:lstStyle>
          <a:p>
            <a:endParaRPr lang="en-GB" dirty="0"/>
          </a:p>
        </p:txBody>
      </p:sp>
      <p:grpSp>
        <p:nvGrpSpPr>
          <p:cNvPr id="2" name="Group 4">
            <a:extLst>
              <a:ext uri="{FF2B5EF4-FFF2-40B4-BE49-F238E27FC236}">
                <a16:creationId xmlns:a16="http://schemas.microsoft.com/office/drawing/2014/main" id="{63F02F42-4916-4588-807F-4BB7367EB0EC}"/>
              </a:ext>
            </a:extLst>
          </p:cNvPr>
          <p:cNvGrpSpPr>
            <a:grpSpLocks noChangeAspect="1"/>
          </p:cNvGrpSpPr>
          <p:nvPr userDrawn="1"/>
        </p:nvGrpSpPr>
        <p:grpSpPr bwMode="auto">
          <a:xfrm>
            <a:off x="10364788" y="4960938"/>
            <a:ext cx="1225550" cy="1435100"/>
            <a:chOff x="6529" y="3125"/>
            <a:chExt cx="772" cy="904"/>
          </a:xfrm>
        </p:grpSpPr>
        <p:sp>
          <p:nvSpPr>
            <p:cNvPr id="4" name="Freeform 5">
              <a:extLst>
                <a:ext uri="{FF2B5EF4-FFF2-40B4-BE49-F238E27FC236}">
                  <a16:creationId xmlns:a16="http://schemas.microsoft.com/office/drawing/2014/main" id="{0BD928C5-1C7D-4599-A7E9-8AB1B188C6AA}"/>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 name="Freeform 6">
              <a:extLst>
                <a:ext uri="{FF2B5EF4-FFF2-40B4-BE49-F238E27FC236}">
                  <a16:creationId xmlns:a16="http://schemas.microsoft.com/office/drawing/2014/main" id="{37C281E8-2924-471F-A849-26C37A059B4E}"/>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746592178"/>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1_Approved question tall">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9CDE954B-B280-441B-9B2D-3DC58AAE3926}"/>
              </a:ext>
            </a:extLst>
          </p:cNvPr>
          <p:cNvGrpSpPr/>
          <p:nvPr userDrawn="1"/>
        </p:nvGrpSpPr>
        <p:grpSpPr>
          <a:xfrm>
            <a:off x="498115" y="5826612"/>
            <a:ext cx="3878023" cy="570195"/>
            <a:chOff x="498115" y="5951018"/>
            <a:chExt cx="3878023" cy="570195"/>
          </a:xfrm>
        </p:grpSpPr>
        <p:sp>
          <p:nvSpPr>
            <p:cNvPr id="187" name="Rectangle 186">
              <a:extLst>
                <a:ext uri="{FF2B5EF4-FFF2-40B4-BE49-F238E27FC236}">
                  <a16:creationId xmlns:a16="http://schemas.microsoft.com/office/drawing/2014/main" id="{93D8FAC8-9530-49D4-8284-D35D1B1509D3}"/>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88" name="Rectangle 6">
              <a:extLst>
                <a:ext uri="{FF2B5EF4-FFF2-40B4-BE49-F238E27FC236}">
                  <a16:creationId xmlns:a16="http://schemas.microsoft.com/office/drawing/2014/main" id="{FD924F44-93C1-4254-B594-53DB14FD995E}"/>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89" name="Rectangle 7">
              <a:extLst>
                <a:ext uri="{FF2B5EF4-FFF2-40B4-BE49-F238E27FC236}">
                  <a16:creationId xmlns:a16="http://schemas.microsoft.com/office/drawing/2014/main" id="{2A2DA425-7935-45A1-B63F-2D14CF8D5F9C}"/>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0" name="Freeform 8">
              <a:extLst>
                <a:ext uri="{FF2B5EF4-FFF2-40B4-BE49-F238E27FC236}">
                  <a16:creationId xmlns:a16="http://schemas.microsoft.com/office/drawing/2014/main" id="{91EFF75E-13E7-4E35-B108-D9FD5E9C802C}"/>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1" name="Freeform 9">
              <a:extLst>
                <a:ext uri="{FF2B5EF4-FFF2-40B4-BE49-F238E27FC236}">
                  <a16:creationId xmlns:a16="http://schemas.microsoft.com/office/drawing/2014/main" id="{4411951F-E009-4FE7-B2EC-47771CA8E178}"/>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2" name="Freeform 10">
              <a:extLst>
                <a:ext uri="{FF2B5EF4-FFF2-40B4-BE49-F238E27FC236}">
                  <a16:creationId xmlns:a16="http://schemas.microsoft.com/office/drawing/2014/main" id="{B28EE49C-5F5A-49C6-AEB8-6D12DDF344ED}"/>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3" name="Freeform 11">
              <a:extLst>
                <a:ext uri="{FF2B5EF4-FFF2-40B4-BE49-F238E27FC236}">
                  <a16:creationId xmlns:a16="http://schemas.microsoft.com/office/drawing/2014/main" id="{6E2B7D76-D660-491F-8B04-169C6F138B0A}"/>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4" name="Freeform 12">
              <a:extLst>
                <a:ext uri="{FF2B5EF4-FFF2-40B4-BE49-F238E27FC236}">
                  <a16:creationId xmlns:a16="http://schemas.microsoft.com/office/drawing/2014/main" id="{41BE51DE-402B-48B5-99C8-D8BB9A32DF35}"/>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5" name="Freeform 13">
              <a:extLst>
                <a:ext uri="{FF2B5EF4-FFF2-40B4-BE49-F238E27FC236}">
                  <a16:creationId xmlns:a16="http://schemas.microsoft.com/office/drawing/2014/main" id="{8D5E878B-8859-44FA-A69D-DCE630AAB0D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6" name="Freeform 14">
              <a:extLst>
                <a:ext uri="{FF2B5EF4-FFF2-40B4-BE49-F238E27FC236}">
                  <a16:creationId xmlns:a16="http://schemas.microsoft.com/office/drawing/2014/main" id="{08D55808-ECDC-4E9B-84ED-7301E9E716C2}"/>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7" name="Freeform 15">
              <a:extLst>
                <a:ext uri="{FF2B5EF4-FFF2-40B4-BE49-F238E27FC236}">
                  <a16:creationId xmlns:a16="http://schemas.microsoft.com/office/drawing/2014/main" id="{3436B310-313E-4A53-A70D-CA0D0D97FE7A}"/>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8" name="Freeform 16">
              <a:extLst>
                <a:ext uri="{FF2B5EF4-FFF2-40B4-BE49-F238E27FC236}">
                  <a16:creationId xmlns:a16="http://schemas.microsoft.com/office/drawing/2014/main" id="{F3CE55A9-AE55-4169-A58D-8171D9916EC9}"/>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9" name="Freeform 17">
              <a:extLst>
                <a:ext uri="{FF2B5EF4-FFF2-40B4-BE49-F238E27FC236}">
                  <a16:creationId xmlns:a16="http://schemas.microsoft.com/office/drawing/2014/main" id="{FA01BC48-4605-46FC-A7AC-192C7DBCA046}"/>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0" name="Freeform 18">
              <a:extLst>
                <a:ext uri="{FF2B5EF4-FFF2-40B4-BE49-F238E27FC236}">
                  <a16:creationId xmlns:a16="http://schemas.microsoft.com/office/drawing/2014/main" id="{870190F3-472B-4296-B88D-D6904B9F3085}"/>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1" name="Freeform 19">
              <a:extLst>
                <a:ext uri="{FF2B5EF4-FFF2-40B4-BE49-F238E27FC236}">
                  <a16:creationId xmlns:a16="http://schemas.microsoft.com/office/drawing/2014/main" id="{6CEA0F2B-4AAB-4A16-B7F1-CFCB0C0DCEE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2" name="Freeform 20">
              <a:extLst>
                <a:ext uri="{FF2B5EF4-FFF2-40B4-BE49-F238E27FC236}">
                  <a16:creationId xmlns:a16="http://schemas.microsoft.com/office/drawing/2014/main" id="{CD64F657-7EE7-4AF2-ADE4-160C87E64D6B}"/>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3" name="Freeform 21">
              <a:extLst>
                <a:ext uri="{FF2B5EF4-FFF2-40B4-BE49-F238E27FC236}">
                  <a16:creationId xmlns:a16="http://schemas.microsoft.com/office/drawing/2014/main" id="{FA80A690-9084-4519-8D88-A01963C02369}"/>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4" name="Freeform 22">
              <a:extLst>
                <a:ext uri="{FF2B5EF4-FFF2-40B4-BE49-F238E27FC236}">
                  <a16:creationId xmlns:a16="http://schemas.microsoft.com/office/drawing/2014/main" id="{E847401D-2482-482A-AC12-D2E83C13546D}"/>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5" name="Freeform 23">
              <a:extLst>
                <a:ext uri="{FF2B5EF4-FFF2-40B4-BE49-F238E27FC236}">
                  <a16:creationId xmlns:a16="http://schemas.microsoft.com/office/drawing/2014/main" id="{86054F72-4509-4465-B9A8-8DAE3EFD35B0}"/>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6" name="Freeform 24">
              <a:extLst>
                <a:ext uri="{FF2B5EF4-FFF2-40B4-BE49-F238E27FC236}">
                  <a16:creationId xmlns:a16="http://schemas.microsoft.com/office/drawing/2014/main" id="{813850E4-4B62-4FDA-ABD6-F5A5AA5E7C28}"/>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7" name="Freeform 25">
              <a:extLst>
                <a:ext uri="{FF2B5EF4-FFF2-40B4-BE49-F238E27FC236}">
                  <a16:creationId xmlns:a16="http://schemas.microsoft.com/office/drawing/2014/main" id="{1B4F0124-2FAE-4D54-9ECC-E88A8031BBD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8" name="Freeform 26">
              <a:extLst>
                <a:ext uri="{FF2B5EF4-FFF2-40B4-BE49-F238E27FC236}">
                  <a16:creationId xmlns:a16="http://schemas.microsoft.com/office/drawing/2014/main" id="{2A730E5F-DF9C-488E-B4E0-EE9F501529EE}"/>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9" name="Freeform 27">
              <a:extLst>
                <a:ext uri="{FF2B5EF4-FFF2-40B4-BE49-F238E27FC236}">
                  <a16:creationId xmlns:a16="http://schemas.microsoft.com/office/drawing/2014/main" id="{39861D7E-D8DA-436F-9E2F-5C08A8BFB4D5}"/>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0" name="Freeform 28">
              <a:extLst>
                <a:ext uri="{FF2B5EF4-FFF2-40B4-BE49-F238E27FC236}">
                  <a16:creationId xmlns:a16="http://schemas.microsoft.com/office/drawing/2014/main" id="{8B038F9F-6A9C-4E57-A659-0090AF470598}"/>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1" name="Freeform 29">
              <a:extLst>
                <a:ext uri="{FF2B5EF4-FFF2-40B4-BE49-F238E27FC236}">
                  <a16:creationId xmlns:a16="http://schemas.microsoft.com/office/drawing/2014/main" id="{15E4EB7D-754D-4053-9A23-596C7CFDA987}"/>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2" name="Freeform 30">
              <a:extLst>
                <a:ext uri="{FF2B5EF4-FFF2-40B4-BE49-F238E27FC236}">
                  <a16:creationId xmlns:a16="http://schemas.microsoft.com/office/drawing/2014/main" id="{28E147CB-2B8F-497B-B00B-C25E679DC5EB}"/>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3" name="Freeform 31">
              <a:extLst>
                <a:ext uri="{FF2B5EF4-FFF2-40B4-BE49-F238E27FC236}">
                  <a16:creationId xmlns:a16="http://schemas.microsoft.com/office/drawing/2014/main" id="{E68BC676-C787-429D-B59B-1A5CE062F78A}"/>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4" name="Freeform 32">
              <a:extLst>
                <a:ext uri="{FF2B5EF4-FFF2-40B4-BE49-F238E27FC236}">
                  <a16:creationId xmlns:a16="http://schemas.microsoft.com/office/drawing/2014/main" id="{71266960-73CB-44B9-9A97-810858989148}"/>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5" name="Freeform 33">
              <a:extLst>
                <a:ext uri="{FF2B5EF4-FFF2-40B4-BE49-F238E27FC236}">
                  <a16:creationId xmlns:a16="http://schemas.microsoft.com/office/drawing/2014/main" id="{3FF3AC5A-B742-4B29-8E04-03A71D82B9A6}"/>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6" name="Freeform 34">
              <a:extLst>
                <a:ext uri="{FF2B5EF4-FFF2-40B4-BE49-F238E27FC236}">
                  <a16:creationId xmlns:a16="http://schemas.microsoft.com/office/drawing/2014/main" id="{0C912743-E24B-4E48-8196-5FBD1ECEE9AD}"/>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7" name="Freeform 35">
              <a:extLst>
                <a:ext uri="{FF2B5EF4-FFF2-40B4-BE49-F238E27FC236}">
                  <a16:creationId xmlns:a16="http://schemas.microsoft.com/office/drawing/2014/main" id="{6E2F01F4-1410-4FE1-B043-EA97A1541F32}"/>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8" name="Freeform 36">
              <a:extLst>
                <a:ext uri="{FF2B5EF4-FFF2-40B4-BE49-F238E27FC236}">
                  <a16:creationId xmlns:a16="http://schemas.microsoft.com/office/drawing/2014/main" id="{58ACFF1C-49F0-414E-B9E3-DE4E9FFAA38A}"/>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9" name="Freeform 37">
              <a:extLst>
                <a:ext uri="{FF2B5EF4-FFF2-40B4-BE49-F238E27FC236}">
                  <a16:creationId xmlns:a16="http://schemas.microsoft.com/office/drawing/2014/main" id="{DACBD04B-22FF-4A4F-8B29-A2F31A05423A}"/>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0" name="Freeform 38">
              <a:extLst>
                <a:ext uri="{FF2B5EF4-FFF2-40B4-BE49-F238E27FC236}">
                  <a16:creationId xmlns:a16="http://schemas.microsoft.com/office/drawing/2014/main" id="{A13F6E37-C22B-4FD3-ADFE-9C53ECB44692}"/>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1" name="Freeform 39">
              <a:extLst>
                <a:ext uri="{FF2B5EF4-FFF2-40B4-BE49-F238E27FC236}">
                  <a16:creationId xmlns:a16="http://schemas.microsoft.com/office/drawing/2014/main" id="{76256F1D-405A-49F9-8592-A899623F2DB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2" name="Freeform 40">
              <a:extLst>
                <a:ext uri="{FF2B5EF4-FFF2-40B4-BE49-F238E27FC236}">
                  <a16:creationId xmlns:a16="http://schemas.microsoft.com/office/drawing/2014/main" id="{2F9CAE14-DB05-4B70-867F-3F6164BDB74F}"/>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3" name="Freeform 41">
              <a:extLst>
                <a:ext uri="{FF2B5EF4-FFF2-40B4-BE49-F238E27FC236}">
                  <a16:creationId xmlns:a16="http://schemas.microsoft.com/office/drawing/2014/main" id="{30C7B10F-7027-41F9-BEE2-F1575CB690D6}"/>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4" name="Freeform 42">
              <a:extLst>
                <a:ext uri="{FF2B5EF4-FFF2-40B4-BE49-F238E27FC236}">
                  <a16:creationId xmlns:a16="http://schemas.microsoft.com/office/drawing/2014/main" id="{16B384B2-A2D9-4CB4-AF87-AF1004852B5B}"/>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5" name="Freeform 43">
              <a:extLst>
                <a:ext uri="{FF2B5EF4-FFF2-40B4-BE49-F238E27FC236}">
                  <a16:creationId xmlns:a16="http://schemas.microsoft.com/office/drawing/2014/main" id="{DC309D60-84B9-4652-BEF1-F71EFAD3A402}"/>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6" name="Freeform 44">
              <a:extLst>
                <a:ext uri="{FF2B5EF4-FFF2-40B4-BE49-F238E27FC236}">
                  <a16:creationId xmlns:a16="http://schemas.microsoft.com/office/drawing/2014/main" id="{A4440044-5486-483F-B652-7EE3849461B3}"/>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7" name="Freeform 45">
              <a:extLst>
                <a:ext uri="{FF2B5EF4-FFF2-40B4-BE49-F238E27FC236}">
                  <a16:creationId xmlns:a16="http://schemas.microsoft.com/office/drawing/2014/main" id="{446771E9-EA09-4256-8955-FE392C07AFC4}"/>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8" name="Freeform 46">
              <a:extLst>
                <a:ext uri="{FF2B5EF4-FFF2-40B4-BE49-F238E27FC236}">
                  <a16:creationId xmlns:a16="http://schemas.microsoft.com/office/drawing/2014/main" id="{FE985025-CAA5-44F2-9174-87CD1D8BA182}"/>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9" name="Freeform 47">
              <a:extLst>
                <a:ext uri="{FF2B5EF4-FFF2-40B4-BE49-F238E27FC236}">
                  <a16:creationId xmlns:a16="http://schemas.microsoft.com/office/drawing/2014/main" id="{1105FBBE-AD06-4F22-94D8-E2E98185FAA9}"/>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0" name="Freeform 48">
              <a:extLst>
                <a:ext uri="{FF2B5EF4-FFF2-40B4-BE49-F238E27FC236}">
                  <a16:creationId xmlns:a16="http://schemas.microsoft.com/office/drawing/2014/main" id="{8141824A-6AD4-4B53-B837-71461DD538CC}"/>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1" name="Freeform 49">
              <a:extLst>
                <a:ext uri="{FF2B5EF4-FFF2-40B4-BE49-F238E27FC236}">
                  <a16:creationId xmlns:a16="http://schemas.microsoft.com/office/drawing/2014/main" id="{1CEF1D95-CD6C-417A-9539-CB4DBAA5E07D}"/>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2" name="Freeform 50">
              <a:extLst>
                <a:ext uri="{FF2B5EF4-FFF2-40B4-BE49-F238E27FC236}">
                  <a16:creationId xmlns:a16="http://schemas.microsoft.com/office/drawing/2014/main" id="{BF6CB5D3-9648-4D73-AB7C-5374814E5BA2}"/>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3" name="Freeform 51">
              <a:extLst>
                <a:ext uri="{FF2B5EF4-FFF2-40B4-BE49-F238E27FC236}">
                  <a16:creationId xmlns:a16="http://schemas.microsoft.com/office/drawing/2014/main" id="{55F0E322-3AEE-482E-8E59-9FB04FACA931}"/>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4" name="Freeform 52">
              <a:extLst>
                <a:ext uri="{FF2B5EF4-FFF2-40B4-BE49-F238E27FC236}">
                  <a16:creationId xmlns:a16="http://schemas.microsoft.com/office/drawing/2014/main" id="{0D3C59AD-7CCF-4166-9D21-3C3484889312}"/>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5" name="Freeform 53">
              <a:extLst>
                <a:ext uri="{FF2B5EF4-FFF2-40B4-BE49-F238E27FC236}">
                  <a16:creationId xmlns:a16="http://schemas.microsoft.com/office/drawing/2014/main" id="{9C9DA4CE-7B4D-42AE-9264-92B7D7757DD8}"/>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6" name="Freeform 54">
              <a:extLst>
                <a:ext uri="{FF2B5EF4-FFF2-40B4-BE49-F238E27FC236}">
                  <a16:creationId xmlns:a16="http://schemas.microsoft.com/office/drawing/2014/main" id="{DBCBD0D2-5C9C-4B12-8CF8-9CA320825ED7}"/>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7" name="Freeform 55">
              <a:extLst>
                <a:ext uri="{FF2B5EF4-FFF2-40B4-BE49-F238E27FC236}">
                  <a16:creationId xmlns:a16="http://schemas.microsoft.com/office/drawing/2014/main" id="{CDCFBD31-7961-4587-876E-1FAFC4E74AB8}"/>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8" name="Freeform 56">
              <a:extLst>
                <a:ext uri="{FF2B5EF4-FFF2-40B4-BE49-F238E27FC236}">
                  <a16:creationId xmlns:a16="http://schemas.microsoft.com/office/drawing/2014/main" id="{52482C08-723A-4738-9787-3516B3C1714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9" name="Freeform 57">
              <a:extLst>
                <a:ext uri="{FF2B5EF4-FFF2-40B4-BE49-F238E27FC236}">
                  <a16:creationId xmlns:a16="http://schemas.microsoft.com/office/drawing/2014/main" id="{5B72A8F0-33E3-42CD-88C2-C35BEC0E9833}"/>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0" name="Freeform 58">
              <a:extLst>
                <a:ext uri="{FF2B5EF4-FFF2-40B4-BE49-F238E27FC236}">
                  <a16:creationId xmlns:a16="http://schemas.microsoft.com/office/drawing/2014/main" id="{73FC54A2-6588-499B-968A-79F4CA9CF5F3}"/>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1" name="Freeform 59">
              <a:extLst>
                <a:ext uri="{FF2B5EF4-FFF2-40B4-BE49-F238E27FC236}">
                  <a16:creationId xmlns:a16="http://schemas.microsoft.com/office/drawing/2014/main" id="{1E6AB002-C130-4648-A18E-BA496FF1756C}"/>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2" name="Freeform 60">
              <a:extLst>
                <a:ext uri="{FF2B5EF4-FFF2-40B4-BE49-F238E27FC236}">
                  <a16:creationId xmlns:a16="http://schemas.microsoft.com/office/drawing/2014/main" id="{B0044278-9F7F-4596-96D2-ACFBE0DEC0B1}"/>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3" name="Freeform 61">
              <a:extLst>
                <a:ext uri="{FF2B5EF4-FFF2-40B4-BE49-F238E27FC236}">
                  <a16:creationId xmlns:a16="http://schemas.microsoft.com/office/drawing/2014/main" id="{79F75E0D-27A7-44C1-BF19-495F4768F995}"/>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4" name="Freeform 62">
              <a:extLst>
                <a:ext uri="{FF2B5EF4-FFF2-40B4-BE49-F238E27FC236}">
                  <a16:creationId xmlns:a16="http://schemas.microsoft.com/office/drawing/2014/main" id="{E5B9E395-C74C-4D98-8911-EE2C765D8BEB}"/>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5" name="Freeform 63">
              <a:extLst>
                <a:ext uri="{FF2B5EF4-FFF2-40B4-BE49-F238E27FC236}">
                  <a16:creationId xmlns:a16="http://schemas.microsoft.com/office/drawing/2014/main" id="{53BB8418-388C-4142-9A80-8BF00A87F7B0}"/>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6" name="Freeform 64">
              <a:extLst>
                <a:ext uri="{FF2B5EF4-FFF2-40B4-BE49-F238E27FC236}">
                  <a16:creationId xmlns:a16="http://schemas.microsoft.com/office/drawing/2014/main" id="{0256DB41-B3C1-4FEB-B394-9762C00E7F70}"/>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7" name="Freeform 65">
              <a:extLst>
                <a:ext uri="{FF2B5EF4-FFF2-40B4-BE49-F238E27FC236}">
                  <a16:creationId xmlns:a16="http://schemas.microsoft.com/office/drawing/2014/main" id="{F2BC9C1F-3F30-47A6-B503-20FB179B7F3A}"/>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8" name="Freeform 66">
              <a:extLst>
                <a:ext uri="{FF2B5EF4-FFF2-40B4-BE49-F238E27FC236}">
                  <a16:creationId xmlns:a16="http://schemas.microsoft.com/office/drawing/2014/main" id="{F2E1921C-CA0E-4886-93CA-956A6497CF03}"/>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9" name="Freeform 67">
              <a:extLst>
                <a:ext uri="{FF2B5EF4-FFF2-40B4-BE49-F238E27FC236}">
                  <a16:creationId xmlns:a16="http://schemas.microsoft.com/office/drawing/2014/main" id="{33147323-CD74-4B45-8B3D-9FC2D6ABC4D5}"/>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50" name="Freeform 68">
              <a:extLst>
                <a:ext uri="{FF2B5EF4-FFF2-40B4-BE49-F238E27FC236}">
                  <a16:creationId xmlns:a16="http://schemas.microsoft.com/office/drawing/2014/main" id="{646502BE-8655-4E99-B8D3-19E6C1D2B9F4}"/>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51" name="Freeform 69">
              <a:extLst>
                <a:ext uri="{FF2B5EF4-FFF2-40B4-BE49-F238E27FC236}">
                  <a16:creationId xmlns:a16="http://schemas.microsoft.com/office/drawing/2014/main" id="{7B89F1B5-6B06-45D2-838B-039A44EFFD1B}"/>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52" name="Freeform 70">
              <a:extLst>
                <a:ext uri="{FF2B5EF4-FFF2-40B4-BE49-F238E27FC236}">
                  <a16:creationId xmlns:a16="http://schemas.microsoft.com/office/drawing/2014/main" id="{07A005EC-C937-4146-8D02-C00C5931EBC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grpSp>
      <p:sp>
        <p:nvSpPr>
          <p:cNvPr id="263" name="Title 1">
            <a:extLst>
              <a:ext uri="{FF2B5EF4-FFF2-40B4-BE49-F238E27FC236}">
                <a16:creationId xmlns:a16="http://schemas.microsoft.com/office/drawing/2014/main" id="{3F36D6CC-3534-47CC-AECE-83EDA4639FB5}"/>
              </a:ext>
            </a:extLst>
          </p:cNvPr>
          <p:cNvSpPr>
            <a:spLocks noGrp="1"/>
          </p:cNvSpPr>
          <p:nvPr>
            <p:ph type="ctrTitle"/>
          </p:nvPr>
        </p:nvSpPr>
        <p:spPr>
          <a:xfrm>
            <a:off x="944880" y="2158329"/>
            <a:ext cx="4000436" cy="860400"/>
          </a:xfrm>
          <a:prstGeom prst="rect">
            <a:avLst/>
          </a:prstGeo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264" name="Subtitle 2">
            <a:extLst>
              <a:ext uri="{FF2B5EF4-FFF2-40B4-BE49-F238E27FC236}">
                <a16:creationId xmlns:a16="http://schemas.microsoft.com/office/drawing/2014/main" id="{C26FB38E-4E99-4AFB-8C8C-F03F7A963D9C}"/>
              </a:ext>
            </a:extLst>
          </p:cNvPr>
          <p:cNvSpPr>
            <a:spLocks noGrp="1"/>
          </p:cNvSpPr>
          <p:nvPr>
            <p:ph type="subTitle" idx="1"/>
          </p:nvPr>
        </p:nvSpPr>
        <p:spPr>
          <a:xfrm>
            <a:off x="945072" y="3200329"/>
            <a:ext cx="4020628" cy="645742"/>
          </a:xfrm>
          <a:prstGeom prst="rect">
            <a:avLst/>
          </a:prstGeom>
        </p:spPr>
        <p:txBody>
          <a:bodyPr/>
          <a:lstStyle>
            <a:lvl1pPr marL="0" indent="0" algn="l">
              <a:buNone/>
              <a:defRPr sz="2000">
                <a:solidFill>
                  <a:schemeClr val="bg1"/>
                </a:solidFill>
                <a:latin typeface="EYInterstate Light" panose="02000506000000020004" pitchFamily="2" charset="0"/>
                <a:cs typeface="Arial" pitchFamily="34" charset="0"/>
              </a:defRPr>
            </a:lvl1pPr>
            <a:lvl2pPr marL="0" indent="0" algn="l">
              <a:buNone/>
              <a:defRPr sz="1600">
                <a:solidFill>
                  <a:schemeClr val="tx1">
                    <a:lumMod val="75000"/>
                    <a:lumOff val="2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grpSp>
        <p:nvGrpSpPr>
          <p:cNvPr id="77" name="Group 76">
            <a:extLst>
              <a:ext uri="{FF2B5EF4-FFF2-40B4-BE49-F238E27FC236}">
                <a16:creationId xmlns:a16="http://schemas.microsoft.com/office/drawing/2014/main" id="{AE95BC52-A56D-4358-A294-750179EBB698}"/>
              </a:ext>
            </a:extLst>
          </p:cNvPr>
          <p:cNvGrpSpPr/>
          <p:nvPr userDrawn="1"/>
        </p:nvGrpSpPr>
        <p:grpSpPr>
          <a:xfrm>
            <a:off x="489366" y="876058"/>
            <a:ext cx="4855295" cy="3374475"/>
            <a:chOff x="6855933" y="899048"/>
            <a:chExt cx="4855295" cy="3374475"/>
          </a:xfrm>
          <a:solidFill>
            <a:schemeClr val="tx2"/>
          </a:solidFill>
        </p:grpSpPr>
        <p:sp>
          <p:nvSpPr>
            <p:cNvPr id="78" name="Freeform: Shape 77">
              <a:extLst>
                <a:ext uri="{FF2B5EF4-FFF2-40B4-BE49-F238E27FC236}">
                  <a16:creationId xmlns:a16="http://schemas.microsoft.com/office/drawing/2014/main" id="{ECBD2AD5-9A79-4CFE-A808-769ADC8898F3}"/>
                </a:ext>
              </a:extLst>
            </p:cNvPr>
            <p:cNvSpPr/>
            <p:nvPr/>
          </p:nvSpPr>
          <p:spPr>
            <a:xfrm>
              <a:off x="6855933" y="899048"/>
              <a:ext cx="4855295" cy="3374475"/>
            </a:xfrm>
            <a:custGeom>
              <a:avLst/>
              <a:gdLst>
                <a:gd name="connsiteX0" fmla="*/ 6731 w 4855294"/>
                <a:gd name="connsiteY0" fmla="*/ 863542 h 3374474"/>
                <a:gd name="connsiteX1" fmla="*/ 6731 w 4855294"/>
                <a:gd name="connsiteY1" fmla="*/ 3095901 h 3374474"/>
                <a:gd name="connsiteX2" fmla="*/ 145659 w 4855294"/>
                <a:gd name="connsiteY2" fmla="*/ 3095901 h 3374474"/>
                <a:gd name="connsiteX3" fmla="*/ 145659 w 4855294"/>
                <a:gd name="connsiteY3" fmla="*/ 988380 h 3374474"/>
                <a:gd name="connsiteX4" fmla="*/ 4715918 w 4855294"/>
                <a:gd name="connsiteY4" fmla="*/ 179673 h 3374474"/>
                <a:gd name="connsiteX5" fmla="*/ 4715918 w 4855294"/>
                <a:gd name="connsiteY5" fmla="*/ 3234829 h 3374474"/>
                <a:gd name="connsiteX6" fmla="*/ 840208 w 4855294"/>
                <a:gd name="connsiteY6" fmla="*/ 3234829 h 3374474"/>
                <a:gd name="connsiteX7" fmla="*/ 840208 w 4855294"/>
                <a:gd name="connsiteY7" fmla="*/ 3373757 h 3374474"/>
                <a:gd name="connsiteX8" fmla="*/ 4854846 w 4855294"/>
                <a:gd name="connsiteY8" fmla="*/ 3373757 h 3374474"/>
                <a:gd name="connsiteX9" fmla="*/ 4854846 w 4855294"/>
                <a:gd name="connsiteY9" fmla="*/ 6731 h 3374474"/>
                <a:gd name="connsiteX10" fmla="*/ 6731 w 4855294"/>
                <a:gd name="connsiteY10" fmla="*/ 863542 h 337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294" h="3374474">
                  <a:moveTo>
                    <a:pt x="6731" y="863542"/>
                  </a:moveTo>
                  <a:lnTo>
                    <a:pt x="6731" y="3095901"/>
                  </a:lnTo>
                  <a:lnTo>
                    <a:pt x="145659" y="3095901"/>
                  </a:lnTo>
                  <a:lnTo>
                    <a:pt x="145659" y="988380"/>
                  </a:lnTo>
                  <a:lnTo>
                    <a:pt x="4715918" y="179673"/>
                  </a:lnTo>
                  <a:lnTo>
                    <a:pt x="4715918" y="3234829"/>
                  </a:lnTo>
                  <a:lnTo>
                    <a:pt x="840208" y="3234829"/>
                  </a:lnTo>
                  <a:lnTo>
                    <a:pt x="840208" y="3373757"/>
                  </a:lnTo>
                  <a:lnTo>
                    <a:pt x="4854846" y="3373757"/>
                  </a:lnTo>
                  <a:lnTo>
                    <a:pt x="4854846" y="6731"/>
                  </a:lnTo>
                  <a:lnTo>
                    <a:pt x="6731" y="863542"/>
                  </a:lnTo>
                  <a:close/>
                </a:path>
              </a:pathLst>
            </a:custGeom>
            <a:grpFill/>
            <a:ln w="9525"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9EE673CB-A779-4F64-B72D-93428DD2B26D}"/>
                </a:ext>
              </a:extLst>
            </p:cNvPr>
            <p:cNvSpPr/>
            <p:nvPr/>
          </p:nvSpPr>
          <p:spPr>
            <a:xfrm>
              <a:off x="6855933"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88144C98-507D-403B-8819-FBBF64A82FA3}"/>
                </a:ext>
              </a:extLst>
            </p:cNvPr>
            <p:cNvSpPr/>
            <p:nvPr/>
          </p:nvSpPr>
          <p:spPr>
            <a:xfrm>
              <a:off x="7133789"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21919CB3-2430-4DA6-BF41-59A1EF9C03CB}"/>
                </a:ext>
              </a:extLst>
            </p:cNvPr>
            <p:cNvSpPr/>
            <p:nvPr/>
          </p:nvSpPr>
          <p:spPr>
            <a:xfrm>
              <a:off x="7411555"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a:p>
          </p:txBody>
        </p:sp>
      </p:grpSp>
      <p:grpSp>
        <p:nvGrpSpPr>
          <p:cNvPr id="82" name="Group 4">
            <a:extLst>
              <a:ext uri="{FF2B5EF4-FFF2-40B4-BE49-F238E27FC236}">
                <a16:creationId xmlns:a16="http://schemas.microsoft.com/office/drawing/2014/main" id="{C5FADEE5-07C4-41A9-88D6-C6D2ED1362B8}"/>
              </a:ext>
            </a:extLst>
          </p:cNvPr>
          <p:cNvGrpSpPr>
            <a:grpSpLocks noChangeAspect="1"/>
          </p:cNvGrpSpPr>
          <p:nvPr userDrawn="1"/>
        </p:nvGrpSpPr>
        <p:grpSpPr bwMode="auto">
          <a:xfrm>
            <a:off x="10364788" y="4960938"/>
            <a:ext cx="1225550" cy="1435100"/>
            <a:chOff x="6529" y="3125"/>
            <a:chExt cx="772" cy="904"/>
          </a:xfrm>
        </p:grpSpPr>
        <p:sp>
          <p:nvSpPr>
            <p:cNvPr id="83" name="Freeform 5">
              <a:extLst>
                <a:ext uri="{FF2B5EF4-FFF2-40B4-BE49-F238E27FC236}">
                  <a16:creationId xmlns:a16="http://schemas.microsoft.com/office/drawing/2014/main" id="{5A2C465B-7D43-431D-A35E-50762E7696FC}"/>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4" name="Freeform 6">
              <a:extLst>
                <a:ext uri="{FF2B5EF4-FFF2-40B4-BE49-F238E27FC236}">
                  <a16:creationId xmlns:a16="http://schemas.microsoft.com/office/drawing/2014/main" id="{AC35E6C1-71A8-4C9D-A1A5-682B0BD0A03F}"/>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450319066"/>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1_Approved question wide">
    <p:spTree>
      <p:nvGrpSpPr>
        <p:cNvPr id="1" name=""/>
        <p:cNvGrpSpPr/>
        <p:nvPr/>
      </p:nvGrpSpPr>
      <p:grpSpPr>
        <a:xfrm>
          <a:off x="0" y="0"/>
          <a:ext cx="0" cy="0"/>
          <a:chOff x="0" y="0"/>
          <a:chExt cx="0" cy="0"/>
        </a:xfrm>
      </p:grpSpPr>
      <p:grpSp>
        <p:nvGrpSpPr>
          <p:cNvPr id="235" name="Group 234">
            <a:extLst>
              <a:ext uri="{FF2B5EF4-FFF2-40B4-BE49-F238E27FC236}">
                <a16:creationId xmlns:a16="http://schemas.microsoft.com/office/drawing/2014/main" id="{5342E118-6F1D-4C46-956E-4CCCBCAA7952}"/>
              </a:ext>
            </a:extLst>
          </p:cNvPr>
          <p:cNvGrpSpPr/>
          <p:nvPr userDrawn="1"/>
        </p:nvGrpSpPr>
        <p:grpSpPr>
          <a:xfrm>
            <a:off x="498115" y="5826612"/>
            <a:ext cx="3878023" cy="570195"/>
            <a:chOff x="498115" y="5951018"/>
            <a:chExt cx="3878023" cy="570195"/>
          </a:xfrm>
        </p:grpSpPr>
        <p:sp>
          <p:nvSpPr>
            <p:cNvPr id="168" name="Rectangle 167">
              <a:extLst>
                <a:ext uri="{FF2B5EF4-FFF2-40B4-BE49-F238E27FC236}">
                  <a16:creationId xmlns:a16="http://schemas.microsoft.com/office/drawing/2014/main" id="{A22049CA-64AE-409F-988D-A7317F8AD136}"/>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69" name="Rectangle 6">
              <a:extLst>
                <a:ext uri="{FF2B5EF4-FFF2-40B4-BE49-F238E27FC236}">
                  <a16:creationId xmlns:a16="http://schemas.microsoft.com/office/drawing/2014/main" id="{E37A0A05-0A78-44A7-8873-0A1A20C87175}"/>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0" name="Rectangle 7">
              <a:extLst>
                <a:ext uri="{FF2B5EF4-FFF2-40B4-BE49-F238E27FC236}">
                  <a16:creationId xmlns:a16="http://schemas.microsoft.com/office/drawing/2014/main" id="{0DEA0CBE-8527-4287-BF98-DA48947875F5}"/>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1" name="Freeform 8">
              <a:extLst>
                <a:ext uri="{FF2B5EF4-FFF2-40B4-BE49-F238E27FC236}">
                  <a16:creationId xmlns:a16="http://schemas.microsoft.com/office/drawing/2014/main" id="{444058C6-612A-446E-8F68-0E5CC4CFF366}"/>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2" name="Freeform 9">
              <a:extLst>
                <a:ext uri="{FF2B5EF4-FFF2-40B4-BE49-F238E27FC236}">
                  <a16:creationId xmlns:a16="http://schemas.microsoft.com/office/drawing/2014/main" id="{1011EC31-E0C3-404F-93B3-EFD3DADC11CB}"/>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3" name="Freeform 10">
              <a:extLst>
                <a:ext uri="{FF2B5EF4-FFF2-40B4-BE49-F238E27FC236}">
                  <a16:creationId xmlns:a16="http://schemas.microsoft.com/office/drawing/2014/main" id="{3C9D076B-D88C-4089-8D58-9A31CFCDB02A}"/>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4" name="Freeform 11">
              <a:extLst>
                <a:ext uri="{FF2B5EF4-FFF2-40B4-BE49-F238E27FC236}">
                  <a16:creationId xmlns:a16="http://schemas.microsoft.com/office/drawing/2014/main" id="{29DB43AC-B765-4ECB-B483-562473BD4A38}"/>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5" name="Freeform 12">
              <a:extLst>
                <a:ext uri="{FF2B5EF4-FFF2-40B4-BE49-F238E27FC236}">
                  <a16:creationId xmlns:a16="http://schemas.microsoft.com/office/drawing/2014/main" id="{AF1DE1B8-EA4B-4A98-A97D-BA5EEA42B197}"/>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6" name="Freeform 13">
              <a:extLst>
                <a:ext uri="{FF2B5EF4-FFF2-40B4-BE49-F238E27FC236}">
                  <a16:creationId xmlns:a16="http://schemas.microsoft.com/office/drawing/2014/main" id="{F8F60B79-7AF5-4C5E-A5EF-126F117D591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7" name="Freeform 14">
              <a:extLst>
                <a:ext uri="{FF2B5EF4-FFF2-40B4-BE49-F238E27FC236}">
                  <a16:creationId xmlns:a16="http://schemas.microsoft.com/office/drawing/2014/main" id="{0A0438AD-9937-4C25-AB9E-7F8C8CCA23F7}"/>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8" name="Freeform 15">
              <a:extLst>
                <a:ext uri="{FF2B5EF4-FFF2-40B4-BE49-F238E27FC236}">
                  <a16:creationId xmlns:a16="http://schemas.microsoft.com/office/drawing/2014/main" id="{6FDE2726-7032-4BE4-A420-0ECF49A32A8B}"/>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79" name="Freeform 16">
              <a:extLst>
                <a:ext uri="{FF2B5EF4-FFF2-40B4-BE49-F238E27FC236}">
                  <a16:creationId xmlns:a16="http://schemas.microsoft.com/office/drawing/2014/main" id="{50C22C21-F8DB-486D-9042-765D68AE3A7C}"/>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0" name="Freeform 17">
              <a:extLst>
                <a:ext uri="{FF2B5EF4-FFF2-40B4-BE49-F238E27FC236}">
                  <a16:creationId xmlns:a16="http://schemas.microsoft.com/office/drawing/2014/main" id="{7F763F72-BB8F-482C-9FDA-40EDD6EE5FF8}"/>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1" name="Freeform 18">
              <a:extLst>
                <a:ext uri="{FF2B5EF4-FFF2-40B4-BE49-F238E27FC236}">
                  <a16:creationId xmlns:a16="http://schemas.microsoft.com/office/drawing/2014/main" id="{710F466C-6BEC-4970-9707-40D8002740B0}"/>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2" name="Freeform 19">
              <a:extLst>
                <a:ext uri="{FF2B5EF4-FFF2-40B4-BE49-F238E27FC236}">
                  <a16:creationId xmlns:a16="http://schemas.microsoft.com/office/drawing/2014/main" id="{3332407D-F423-41B2-985F-8A4482C61D9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3" name="Freeform 20">
              <a:extLst>
                <a:ext uri="{FF2B5EF4-FFF2-40B4-BE49-F238E27FC236}">
                  <a16:creationId xmlns:a16="http://schemas.microsoft.com/office/drawing/2014/main" id="{44E3286F-1188-47B1-8B46-3498795DF2DC}"/>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4" name="Freeform 21">
              <a:extLst>
                <a:ext uri="{FF2B5EF4-FFF2-40B4-BE49-F238E27FC236}">
                  <a16:creationId xmlns:a16="http://schemas.microsoft.com/office/drawing/2014/main" id="{E7BD9E0B-920A-4409-95E7-40A47107B346}"/>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5" name="Freeform 22">
              <a:extLst>
                <a:ext uri="{FF2B5EF4-FFF2-40B4-BE49-F238E27FC236}">
                  <a16:creationId xmlns:a16="http://schemas.microsoft.com/office/drawing/2014/main" id="{9D2625B8-0A5B-46EF-8302-77353AB0D3A9}"/>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6" name="Freeform 23">
              <a:extLst>
                <a:ext uri="{FF2B5EF4-FFF2-40B4-BE49-F238E27FC236}">
                  <a16:creationId xmlns:a16="http://schemas.microsoft.com/office/drawing/2014/main" id="{DE6C9E0E-C49B-4FBE-97F3-BB6DFAC57421}"/>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7" name="Freeform 24">
              <a:extLst>
                <a:ext uri="{FF2B5EF4-FFF2-40B4-BE49-F238E27FC236}">
                  <a16:creationId xmlns:a16="http://schemas.microsoft.com/office/drawing/2014/main" id="{580801ED-9260-41DB-A0B7-5AF24B32272B}"/>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8" name="Freeform 25">
              <a:extLst>
                <a:ext uri="{FF2B5EF4-FFF2-40B4-BE49-F238E27FC236}">
                  <a16:creationId xmlns:a16="http://schemas.microsoft.com/office/drawing/2014/main" id="{3A9842FB-6E95-4D11-B5B9-58C4CB82C2F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89" name="Freeform 26">
              <a:extLst>
                <a:ext uri="{FF2B5EF4-FFF2-40B4-BE49-F238E27FC236}">
                  <a16:creationId xmlns:a16="http://schemas.microsoft.com/office/drawing/2014/main" id="{076538BB-C266-42BE-916B-458AF9EFB224}"/>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0" name="Freeform 27">
              <a:extLst>
                <a:ext uri="{FF2B5EF4-FFF2-40B4-BE49-F238E27FC236}">
                  <a16:creationId xmlns:a16="http://schemas.microsoft.com/office/drawing/2014/main" id="{A7C95C0F-A1E9-46B5-B9DB-284F35C72801}"/>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1" name="Freeform 28">
              <a:extLst>
                <a:ext uri="{FF2B5EF4-FFF2-40B4-BE49-F238E27FC236}">
                  <a16:creationId xmlns:a16="http://schemas.microsoft.com/office/drawing/2014/main" id="{BEEA6186-B2B9-4E5E-9631-B6332C7FDBA3}"/>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2" name="Freeform 29">
              <a:extLst>
                <a:ext uri="{FF2B5EF4-FFF2-40B4-BE49-F238E27FC236}">
                  <a16:creationId xmlns:a16="http://schemas.microsoft.com/office/drawing/2014/main" id="{E9B00A5D-BE04-4D7D-B4A2-204E2D0E0485}"/>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3" name="Freeform 30">
              <a:extLst>
                <a:ext uri="{FF2B5EF4-FFF2-40B4-BE49-F238E27FC236}">
                  <a16:creationId xmlns:a16="http://schemas.microsoft.com/office/drawing/2014/main" id="{72C85502-C007-49A3-A8AB-2BCC8C53945F}"/>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4" name="Freeform 31">
              <a:extLst>
                <a:ext uri="{FF2B5EF4-FFF2-40B4-BE49-F238E27FC236}">
                  <a16:creationId xmlns:a16="http://schemas.microsoft.com/office/drawing/2014/main" id="{9A42586B-B388-4323-82EB-ED3423EDC5DE}"/>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5" name="Freeform 32">
              <a:extLst>
                <a:ext uri="{FF2B5EF4-FFF2-40B4-BE49-F238E27FC236}">
                  <a16:creationId xmlns:a16="http://schemas.microsoft.com/office/drawing/2014/main" id="{558D2F0C-3796-492F-9EBD-4BB822191F30}"/>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6" name="Freeform 33">
              <a:extLst>
                <a:ext uri="{FF2B5EF4-FFF2-40B4-BE49-F238E27FC236}">
                  <a16:creationId xmlns:a16="http://schemas.microsoft.com/office/drawing/2014/main" id="{DE4E3633-17EF-414F-A86D-0B6A9F2F098F}"/>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7" name="Freeform 34">
              <a:extLst>
                <a:ext uri="{FF2B5EF4-FFF2-40B4-BE49-F238E27FC236}">
                  <a16:creationId xmlns:a16="http://schemas.microsoft.com/office/drawing/2014/main" id="{2572AE39-9386-47FC-B6AF-FBCF804BEBF8}"/>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8" name="Freeform 35">
              <a:extLst>
                <a:ext uri="{FF2B5EF4-FFF2-40B4-BE49-F238E27FC236}">
                  <a16:creationId xmlns:a16="http://schemas.microsoft.com/office/drawing/2014/main" id="{7096AEC6-B8C0-4212-842F-89677AE7D800}"/>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199" name="Freeform 36">
              <a:extLst>
                <a:ext uri="{FF2B5EF4-FFF2-40B4-BE49-F238E27FC236}">
                  <a16:creationId xmlns:a16="http://schemas.microsoft.com/office/drawing/2014/main" id="{406AD873-E434-40CF-BFBD-6D1D1CA7CB89}"/>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0" name="Freeform 37">
              <a:extLst>
                <a:ext uri="{FF2B5EF4-FFF2-40B4-BE49-F238E27FC236}">
                  <a16:creationId xmlns:a16="http://schemas.microsoft.com/office/drawing/2014/main" id="{74857EE2-44CC-4E8F-B1BB-355509B3EFE5}"/>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1" name="Freeform 38">
              <a:extLst>
                <a:ext uri="{FF2B5EF4-FFF2-40B4-BE49-F238E27FC236}">
                  <a16:creationId xmlns:a16="http://schemas.microsoft.com/office/drawing/2014/main" id="{D39EC8B1-952E-4BF5-9735-6A38584161BC}"/>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2" name="Freeform 39">
              <a:extLst>
                <a:ext uri="{FF2B5EF4-FFF2-40B4-BE49-F238E27FC236}">
                  <a16:creationId xmlns:a16="http://schemas.microsoft.com/office/drawing/2014/main" id="{EA37D3DF-3401-44BD-97F4-F423BFC87A1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3" name="Freeform 40">
              <a:extLst>
                <a:ext uri="{FF2B5EF4-FFF2-40B4-BE49-F238E27FC236}">
                  <a16:creationId xmlns:a16="http://schemas.microsoft.com/office/drawing/2014/main" id="{7DFA4B46-95EA-4D4D-800F-4D2DB7BB66E0}"/>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4" name="Freeform 41">
              <a:extLst>
                <a:ext uri="{FF2B5EF4-FFF2-40B4-BE49-F238E27FC236}">
                  <a16:creationId xmlns:a16="http://schemas.microsoft.com/office/drawing/2014/main" id="{EF5012BA-3255-4BEF-8F4F-9117A6BEF324}"/>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5" name="Freeform 42">
              <a:extLst>
                <a:ext uri="{FF2B5EF4-FFF2-40B4-BE49-F238E27FC236}">
                  <a16:creationId xmlns:a16="http://schemas.microsoft.com/office/drawing/2014/main" id="{223989A0-E246-4806-AF7E-9D6C2B1DD489}"/>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6" name="Freeform 43">
              <a:extLst>
                <a:ext uri="{FF2B5EF4-FFF2-40B4-BE49-F238E27FC236}">
                  <a16:creationId xmlns:a16="http://schemas.microsoft.com/office/drawing/2014/main" id="{5FED967A-F1ED-4489-A689-A9A49A278085}"/>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7" name="Freeform 44">
              <a:extLst>
                <a:ext uri="{FF2B5EF4-FFF2-40B4-BE49-F238E27FC236}">
                  <a16:creationId xmlns:a16="http://schemas.microsoft.com/office/drawing/2014/main" id="{DA362954-FE74-40B7-AB98-CC8AC60FFC8D}"/>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8" name="Freeform 45">
              <a:extLst>
                <a:ext uri="{FF2B5EF4-FFF2-40B4-BE49-F238E27FC236}">
                  <a16:creationId xmlns:a16="http://schemas.microsoft.com/office/drawing/2014/main" id="{C1C7EF3F-CB28-4C69-901C-8F9F09C5B597}"/>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09" name="Freeform 46">
              <a:extLst>
                <a:ext uri="{FF2B5EF4-FFF2-40B4-BE49-F238E27FC236}">
                  <a16:creationId xmlns:a16="http://schemas.microsoft.com/office/drawing/2014/main" id="{80D5AA14-D31C-42E8-B89F-2FCABF204007}"/>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0" name="Freeform 47">
              <a:extLst>
                <a:ext uri="{FF2B5EF4-FFF2-40B4-BE49-F238E27FC236}">
                  <a16:creationId xmlns:a16="http://schemas.microsoft.com/office/drawing/2014/main" id="{3894EB82-A456-47F8-BB06-FE894AF4B86B}"/>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1" name="Freeform 48">
              <a:extLst>
                <a:ext uri="{FF2B5EF4-FFF2-40B4-BE49-F238E27FC236}">
                  <a16:creationId xmlns:a16="http://schemas.microsoft.com/office/drawing/2014/main" id="{A88F5C3F-FAE1-4A50-86D3-E9A1CAA89A96}"/>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2" name="Freeform 49">
              <a:extLst>
                <a:ext uri="{FF2B5EF4-FFF2-40B4-BE49-F238E27FC236}">
                  <a16:creationId xmlns:a16="http://schemas.microsoft.com/office/drawing/2014/main" id="{1EFCBDA7-FA42-4391-9872-95EB6DDEA684}"/>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3" name="Freeform 50">
              <a:extLst>
                <a:ext uri="{FF2B5EF4-FFF2-40B4-BE49-F238E27FC236}">
                  <a16:creationId xmlns:a16="http://schemas.microsoft.com/office/drawing/2014/main" id="{721D8C30-DB23-4A0B-8A74-BC467086477D}"/>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4" name="Freeform 51">
              <a:extLst>
                <a:ext uri="{FF2B5EF4-FFF2-40B4-BE49-F238E27FC236}">
                  <a16:creationId xmlns:a16="http://schemas.microsoft.com/office/drawing/2014/main" id="{01AD00CA-8BC7-4B62-AC64-03851855A7AE}"/>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5" name="Freeform 52">
              <a:extLst>
                <a:ext uri="{FF2B5EF4-FFF2-40B4-BE49-F238E27FC236}">
                  <a16:creationId xmlns:a16="http://schemas.microsoft.com/office/drawing/2014/main" id="{BC957590-E3D7-48BF-A1DF-73DCD7673857}"/>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6" name="Freeform 53">
              <a:extLst>
                <a:ext uri="{FF2B5EF4-FFF2-40B4-BE49-F238E27FC236}">
                  <a16:creationId xmlns:a16="http://schemas.microsoft.com/office/drawing/2014/main" id="{9BC2125B-AF0E-4411-AFA7-3F79B873BFBA}"/>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7" name="Freeform 54">
              <a:extLst>
                <a:ext uri="{FF2B5EF4-FFF2-40B4-BE49-F238E27FC236}">
                  <a16:creationId xmlns:a16="http://schemas.microsoft.com/office/drawing/2014/main" id="{1E5BE33C-9675-423A-802C-0A789DB1851B}"/>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8" name="Freeform 55">
              <a:extLst>
                <a:ext uri="{FF2B5EF4-FFF2-40B4-BE49-F238E27FC236}">
                  <a16:creationId xmlns:a16="http://schemas.microsoft.com/office/drawing/2014/main" id="{FB04A8AC-9DA2-4FB3-985A-DD8E6439135C}"/>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19" name="Freeform 56">
              <a:extLst>
                <a:ext uri="{FF2B5EF4-FFF2-40B4-BE49-F238E27FC236}">
                  <a16:creationId xmlns:a16="http://schemas.microsoft.com/office/drawing/2014/main" id="{F365BB87-C861-4F40-A844-477BAA1EAA5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0" name="Freeform 57">
              <a:extLst>
                <a:ext uri="{FF2B5EF4-FFF2-40B4-BE49-F238E27FC236}">
                  <a16:creationId xmlns:a16="http://schemas.microsoft.com/office/drawing/2014/main" id="{8B7E2806-AAFA-45B5-B801-55C79A927799}"/>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1" name="Freeform 58">
              <a:extLst>
                <a:ext uri="{FF2B5EF4-FFF2-40B4-BE49-F238E27FC236}">
                  <a16:creationId xmlns:a16="http://schemas.microsoft.com/office/drawing/2014/main" id="{7A49B80F-B4C0-4F31-9238-8123D3E20D16}"/>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2" name="Freeform 59">
              <a:extLst>
                <a:ext uri="{FF2B5EF4-FFF2-40B4-BE49-F238E27FC236}">
                  <a16:creationId xmlns:a16="http://schemas.microsoft.com/office/drawing/2014/main" id="{9C60C45F-865F-4118-A4B0-174C696B472F}"/>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3" name="Freeform 60">
              <a:extLst>
                <a:ext uri="{FF2B5EF4-FFF2-40B4-BE49-F238E27FC236}">
                  <a16:creationId xmlns:a16="http://schemas.microsoft.com/office/drawing/2014/main" id="{15FBF980-B96C-472B-A46B-A731CA164E92}"/>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4" name="Freeform 61">
              <a:extLst>
                <a:ext uri="{FF2B5EF4-FFF2-40B4-BE49-F238E27FC236}">
                  <a16:creationId xmlns:a16="http://schemas.microsoft.com/office/drawing/2014/main" id="{64F1DD18-05EE-4F9F-9E6B-E03C4C500F21}"/>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5" name="Freeform 62">
              <a:extLst>
                <a:ext uri="{FF2B5EF4-FFF2-40B4-BE49-F238E27FC236}">
                  <a16:creationId xmlns:a16="http://schemas.microsoft.com/office/drawing/2014/main" id="{6051CC00-BFF2-4334-9855-62AD588546F7}"/>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6" name="Freeform 63">
              <a:extLst>
                <a:ext uri="{FF2B5EF4-FFF2-40B4-BE49-F238E27FC236}">
                  <a16:creationId xmlns:a16="http://schemas.microsoft.com/office/drawing/2014/main" id="{905DD261-B224-46ED-8CEE-E8D180BA4B72}"/>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7" name="Freeform 64">
              <a:extLst>
                <a:ext uri="{FF2B5EF4-FFF2-40B4-BE49-F238E27FC236}">
                  <a16:creationId xmlns:a16="http://schemas.microsoft.com/office/drawing/2014/main" id="{A23129DF-0296-4CA9-9723-124682F0A70E}"/>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8" name="Freeform 65">
              <a:extLst>
                <a:ext uri="{FF2B5EF4-FFF2-40B4-BE49-F238E27FC236}">
                  <a16:creationId xmlns:a16="http://schemas.microsoft.com/office/drawing/2014/main" id="{A2A2BF8E-DA3A-4AC0-B7EB-7CAABFC9E699}"/>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29" name="Freeform 66">
              <a:extLst>
                <a:ext uri="{FF2B5EF4-FFF2-40B4-BE49-F238E27FC236}">
                  <a16:creationId xmlns:a16="http://schemas.microsoft.com/office/drawing/2014/main" id="{BEBFC1A4-92B9-418F-A0A9-2E210A37BCFF}"/>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0" name="Freeform 67">
              <a:extLst>
                <a:ext uri="{FF2B5EF4-FFF2-40B4-BE49-F238E27FC236}">
                  <a16:creationId xmlns:a16="http://schemas.microsoft.com/office/drawing/2014/main" id="{A28B9FD0-8354-4DD6-856A-157C5F8768EB}"/>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1" name="Freeform 68">
              <a:extLst>
                <a:ext uri="{FF2B5EF4-FFF2-40B4-BE49-F238E27FC236}">
                  <a16:creationId xmlns:a16="http://schemas.microsoft.com/office/drawing/2014/main" id="{83D3DEEE-A610-48BE-BADD-6BA188B5B86D}"/>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2" name="Freeform 69">
              <a:extLst>
                <a:ext uri="{FF2B5EF4-FFF2-40B4-BE49-F238E27FC236}">
                  <a16:creationId xmlns:a16="http://schemas.microsoft.com/office/drawing/2014/main" id="{463C7ADB-C654-4D24-9055-0B6003A770A3}"/>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33" name="Freeform 70">
              <a:extLst>
                <a:ext uri="{FF2B5EF4-FFF2-40B4-BE49-F238E27FC236}">
                  <a16:creationId xmlns:a16="http://schemas.microsoft.com/office/drawing/2014/main" id="{40CF3793-E792-4DB3-8064-4B43F4706A3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grpSp>
      <p:sp>
        <p:nvSpPr>
          <p:cNvPr id="18" name="Title 1"/>
          <p:cNvSpPr>
            <a:spLocks noGrp="1"/>
          </p:cNvSpPr>
          <p:nvPr userDrawn="1">
            <p:ph type="ctrTitle"/>
          </p:nvPr>
        </p:nvSpPr>
        <p:spPr>
          <a:xfrm>
            <a:off x="944880" y="2158329"/>
            <a:ext cx="4783882" cy="860400"/>
          </a:xfrm>
          <a:prstGeom prst="rect">
            <a:avLst/>
          </a:prstGeo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9" name="Subtitle 2"/>
          <p:cNvSpPr>
            <a:spLocks noGrp="1"/>
          </p:cNvSpPr>
          <p:nvPr userDrawn="1">
            <p:ph type="subTitle" idx="1"/>
          </p:nvPr>
        </p:nvSpPr>
        <p:spPr>
          <a:xfrm>
            <a:off x="945072" y="3200329"/>
            <a:ext cx="4808028" cy="645742"/>
          </a:xfrm>
          <a:prstGeom prst="rect">
            <a:avLst/>
          </a:prstGeom>
        </p:spPr>
        <p:txBody>
          <a:bodyPr/>
          <a:lstStyle>
            <a:lvl1pPr marL="0" indent="0" algn="l">
              <a:buNone/>
              <a:defRPr sz="2000">
                <a:solidFill>
                  <a:schemeClr val="bg1"/>
                </a:solidFill>
                <a:latin typeface="EYInterstate Light" panose="02000506000000020004" pitchFamily="2" charset="0"/>
                <a:cs typeface="Arial" pitchFamily="34" charset="0"/>
              </a:defRPr>
            </a:lvl1pPr>
            <a:lvl2pPr marL="0" indent="0" algn="l">
              <a:buNone/>
              <a:defRPr sz="1600">
                <a:solidFill>
                  <a:schemeClr val="tx1">
                    <a:lumMod val="75000"/>
                    <a:lumOff val="2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sp>
        <p:nvSpPr>
          <p:cNvPr id="3" name="Freeform: Shape 2">
            <a:extLst>
              <a:ext uri="{FF2B5EF4-FFF2-40B4-BE49-F238E27FC236}">
                <a16:creationId xmlns:a16="http://schemas.microsoft.com/office/drawing/2014/main" id="{44A731D0-020D-4D8E-955D-2354AF0FE452}"/>
              </a:ext>
            </a:extLst>
          </p:cNvPr>
          <p:cNvSpPr/>
          <p:nvPr userDrawn="1"/>
        </p:nvSpPr>
        <p:spPr>
          <a:xfrm>
            <a:off x="489366" y="723658"/>
            <a:ext cx="5680945" cy="3452894"/>
          </a:xfrm>
          <a:custGeom>
            <a:avLst/>
            <a:gdLst>
              <a:gd name="connsiteX0" fmla="*/ 8749 w 5680945"/>
              <a:gd name="connsiteY0" fmla="*/ 1021520 h 3452894"/>
              <a:gd name="connsiteX1" fmla="*/ 8749 w 5680945"/>
              <a:gd name="connsiteY1" fmla="*/ 3164181 h 3452894"/>
              <a:gd name="connsiteX2" fmla="*/ 151414 w 5680945"/>
              <a:gd name="connsiteY2" fmla="*/ 3164181 h 3452894"/>
              <a:gd name="connsiteX3" fmla="*/ 151414 w 5680945"/>
              <a:gd name="connsiteY3" fmla="*/ 1140155 h 3452894"/>
              <a:gd name="connsiteX4" fmla="*/ 5534897 w 5680945"/>
              <a:gd name="connsiteY4" fmla="*/ 179294 h 3452894"/>
              <a:gd name="connsiteX5" fmla="*/ 5534897 w 5680945"/>
              <a:gd name="connsiteY5" fmla="*/ 3306846 h 3452894"/>
              <a:gd name="connsiteX6" fmla="*/ 864624 w 5680945"/>
              <a:gd name="connsiteY6" fmla="*/ 3306846 h 3452894"/>
              <a:gd name="connsiteX7" fmla="*/ 864624 w 5680945"/>
              <a:gd name="connsiteY7" fmla="*/ 3449395 h 3452894"/>
              <a:gd name="connsiteX8" fmla="*/ 5677562 w 5680945"/>
              <a:gd name="connsiteY8" fmla="*/ 3449395 h 3452894"/>
              <a:gd name="connsiteX9" fmla="*/ 5677562 w 5680945"/>
              <a:gd name="connsiteY9" fmla="*/ 8749 h 3452894"/>
              <a:gd name="connsiteX10" fmla="*/ 8749 w 5680945"/>
              <a:gd name="connsiteY10" fmla="*/ 1021520 h 345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0945" h="3452894">
                <a:moveTo>
                  <a:pt x="8749" y="1021520"/>
                </a:moveTo>
                <a:lnTo>
                  <a:pt x="8749" y="3164181"/>
                </a:lnTo>
                <a:lnTo>
                  <a:pt x="151414" y="3164181"/>
                </a:lnTo>
                <a:lnTo>
                  <a:pt x="151414" y="1140155"/>
                </a:lnTo>
                <a:lnTo>
                  <a:pt x="5534897" y="179294"/>
                </a:lnTo>
                <a:lnTo>
                  <a:pt x="5534897" y="3306846"/>
                </a:lnTo>
                <a:lnTo>
                  <a:pt x="864624" y="3306846"/>
                </a:lnTo>
                <a:lnTo>
                  <a:pt x="864624" y="3449395"/>
                </a:lnTo>
                <a:lnTo>
                  <a:pt x="5677562" y="3449395"/>
                </a:lnTo>
                <a:lnTo>
                  <a:pt x="5677562" y="8749"/>
                </a:lnTo>
                <a:lnTo>
                  <a:pt x="8749" y="1021520"/>
                </a:lnTo>
                <a:close/>
              </a:path>
            </a:pathLst>
          </a:custGeom>
          <a:solidFill>
            <a:schemeClr val="tx2"/>
          </a:solidFill>
          <a:ln w="9525" cap="flat">
            <a:noFill/>
            <a:prstDash val="solid"/>
            <a:miter/>
          </a:ln>
        </p:spPr>
        <p:txBody>
          <a:bodyPr rtlCol="0" anchor="ctr"/>
          <a:lstStyle/>
          <a:p>
            <a:endParaRPr lang="en-IN"/>
          </a:p>
        </p:txBody>
      </p:sp>
      <p:sp>
        <p:nvSpPr>
          <p:cNvPr id="4" name="Freeform: Shape 3">
            <a:extLst>
              <a:ext uri="{FF2B5EF4-FFF2-40B4-BE49-F238E27FC236}">
                <a16:creationId xmlns:a16="http://schemas.microsoft.com/office/drawing/2014/main" id="{15324C54-B75E-4AC0-90C2-FA558C7716F7}"/>
              </a:ext>
            </a:extLst>
          </p:cNvPr>
          <p:cNvSpPr/>
          <p:nvPr/>
        </p:nvSpPr>
        <p:spPr>
          <a:xfrm>
            <a:off x="489366"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a:p>
        </p:txBody>
      </p:sp>
      <p:sp>
        <p:nvSpPr>
          <p:cNvPr id="5" name="Freeform: Shape 4">
            <a:extLst>
              <a:ext uri="{FF2B5EF4-FFF2-40B4-BE49-F238E27FC236}">
                <a16:creationId xmlns:a16="http://schemas.microsoft.com/office/drawing/2014/main" id="{CAA95478-C099-485F-AD95-A617656C6C7C}"/>
              </a:ext>
            </a:extLst>
          </p:cNvPr>
          <p:cNvSpPr/>
          <p:nvPr/>
        </p:nvSpPr>
        <p:spPr>
          <a:xfrm>
            <a:off x="774697"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id="{D65680A1-86D1-44C2-AA38-0DF5735F1F26}"/>
              </a:ext>
            </a:extLst>
          </p:cNvPr>
          <p:cNvSpPr/>
          <p:nvPr/>
        </p:nvSpPr>
        <p:spPr>
          <a:xfrm>
            <a:off x="1059910"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a:p>
        </p:txBody>
      </p:sp>
      <p:grpSp>
        <p:nvGrpSpPr>
          <p:cNvPr id="76" name="Group 4">
            <a:extLst>
              <a:ext uri="{FF2B5EF4-FFF2-40B4-BE49-F238E27FC236}">
                <a16:creationId xmlns:a16="http://schemas.microsoft.com/office/drawing/2014/main" id="{9D60B6B0-F7ED-4B9F-A77C-632AC4EA661D}"/>
              </a:ext>
            </a:extLst>
          </p:cNvPr>
          <p:cNvGrpSpPr>
            <a:grpSpLocks noChangeAspect="1"/>
          </p:cNvGrpSpPr>
          <p:nvPr userDrawn="1"/>
        </p:nvGrpSpPr>
        <p:grpSpPr bwMode="auto">
          <a:xfrm>
            <a:off x="10364788" y="4960938"/>
            <a:ext cx="1225550" cy="1435100"/>
            <a:chOff x="6529" y="3125"/>
            <a:chExt cx="772" cy="904"/>
          </a:xfrm>
        </p:grpSpPr>
        <p:sp>
          <p:nvSpPr>
            <p:cNvPr id="77" name="Freeform 5">
              <a:extLst>
                <a:ext uri="{FF2B5EF4-FFF2-40B4-BE49-F238E27FC236}">
                  <a16:creationId xmlns:a16="http://schemas.microsoft.com/office/drawing/2014/main" id="{CC1B45B9-64DF-4C5B-9711-FA69AD537071}"/>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8" name="Freeform 6">
              <a:extLst>
                <a:ext uri="{FF2B5EF4-FFF2-40B4-BE49-F238E27FC236}">
                  <a16:creationId xmlns:a16="http://schemas.microsoft.com/office/drawing/2014/main" id="{BA55CB73-EE25-43B6-9720-855E16C4B153}"/>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717024344"/>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_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a:solidFill>
                  <a:schemeClr val="bg1"/>
                </a:solidFill>
              </a:defRPr>
            </a:lvl1pPr>
          </a:lstStyle>
          <a:p>
            <a:r>
              <a:rPr lang="en-US" dirty="0"/>
              <a:t>Click to edit Master title style</a:t>
            </a:r>
            <a:endParaRPr lang="en-GB" dirty="0"/>
          </a:p>
        </p:txBody>
      </p:sp>
      <p:sp>
        <p:nvSpPr>
          <p:cNvPr id="5" name="Table Placeholder 4">
            <a:extLst>
              <a:ext uri="{FF2B5EF4-FFF2-40B4-BE49-F238E27FC236}">
                <a16:creationId xmlns:a16="http://schemas.microsoft.com/office/drawing/2014/main" id="{95A2BE92-ABF7-4A82-BC35-00F28F500FED}"/>
              </a:ext>
            </a:extLst>
          </p:cNvPr>
          <p:cNvSpPr>
            <a:spLocks noGrp="1"/>
          </p:cNvSpPr>
          <p:nvPr>
            <p:ph type="tbl" sz="quarter" idx="10"/>
          </p:nvPr>
        </p:nvSpPr>
        <p:spPr>
          <a:xfrm>
            <a:off x="609917" y="1137920"/>
            <a:ext cx="4957505" cy="4267457"/>
          </a:xfrm>
        </p:spPr>
        <p:txBody>
          <a:bodyPr/>
          <a:lstStyle/>
          <a:p>
            <a:endParaRPr lang="en-IN"/>
          </a:p>
        </p:txBody>
      </p:sp>
      <p:sp>
        <p:nvSpPr>
          <p:cNvPr id="10" name="Text Placeholder 16">
            <a:extLst>
              <a:ext uri="{FF2B5EF4-FFF2-40B4-BE49-F238E27FC236}">
                <a16:creationId xmlns:a16="http://schemas.microsoft.com/office/drawing/2014/main" id="{DA81FCAA-64D2-4A9C-B16E-9C4E3BB431BB}"/>
              </a:ext>
            </a:extLst>
          </p:cNvPr>
          <p:cNvSpPr>
            <a:spLocks noGrp="1"/>
          </p:cNvSpPr>
          <p:nvPr>
            <p:ph type="body" sz="quarter" idx="14" hasCustomPrompt="1"/>
          </p:nvPr>
        </p:nvSpPr>
        <p:spPr>
          <a:xfrm>
            <a:off x="7133461" y="3813288"/>
            <a:ext cx="3089275" cy="180000"/>
          </a:xfrm>
        </p:spPr>
        <p:txBody>
          <a:bodyPr/>
          <a:lstStyle>
            <a:lvl1pPr marL="0" indent="0">
              <a:buNone/>
              <a:defRPr sz="1200">
                <a:solidFill>
                  <a:schemeClr val="bg1"/>
                </a:solidFill>
              </a:defRPr>
            </a:lvl1pPr>
          </a:lstStyle>
          <a:p>
            <a:pPr lvl="0"/>
            <a:r>
              <a:rPr lang="en-US" dirty="0"/>
              <a:t>Name Surname</a:t>
            </a:r>
            <a:endParaRPr lang="en-GB" dirty="0"/>
          </a:p>
        </p:txBody>
      </p:sp>
      <p:sp>
        <p:nvSpPr>
          <p:cNvPr id="11" name="Text Placeholder 16">
            <a:extLst>
              <a:ext uri="{FF2B5EF4-FFF2-40B4-BE49-F238E27FC236}">
                <a16:creationId xmlns:a16="http://schemas.microsoft.com/office/drawing/2014/main" id="{03CDC117-35F2-47B2-85B2-29CB8EE7E096}"/>
              </a:ext>
            </a:extLst>
          </p:cNvPr>
          <p:cNvSpPr>
            <a:spLocks noGrp="1"/>
          </p:cNvSpPr>
          <p:nvPr>
            <p:ph type="body" sz="quarter" idx="15" hasCustomPrompt="1"/>
          </p:nvPr>
        </p:nvSpPr>
        <p:spPr>
          <a:xfrm>
            <a:off x="7133461" y="4055931"/>
            <a:ext cx="3089275" cy="180000"/>
          </a:xfrm>
        </p:spPr>
        <p:txBody>
          <a:bodyPr/>
          <a:lstStyle>
            <a:lvl1pPr marL="0" indent="0">
              <a:buNone/>
              <a:defRPr sz="1200">
                <a:solidFill>
                  <a:schemeClr val="bg1"/>
                </a:solidFill>
              </a:defRPr>
            </a:lvl1pPr>
          </a:lstStyle>
          <a:p>
            <a:pPr lvl="0"/>
            <a:r>
              <a:rPr lang="en-US" dirty="0"/>
              <a:t>Job Title to go here</a:t>
            </a:r>
            <a:endParaRPr lang="en-GB" dirty="0"/>
          </a:p>
        </p:txBody>
      </p:sp>
      <p:sp>
        <p:nvSpPr>
          <p:cNvPr id="14" name="Picture Placeholder 19">
            <a:extLst>
              <a:ext uri="{FF2B5EF4-FFF2-40B4-BE49-F238E27FC236}">
                <a16:creationId xmlns:a16="http://schemas.microsoft.com/office/drawing/2014/main" id="{00A15EA9-2372-4E06-83C2-1E13AB1FA626}"/>
              </a:ext>
            </a:extLst>
          </p:cNvPr>
          <p:cNvSpPr>
            <a:spLocks noGrp="1"/>
          </p:cNvSpPr>
          <p:nvPr>
            <p:ph type="pic" sz="quarter" idx="16"/>
          </p:nvPr>
        </p:nvSpPr>
        <p:spPr>
          <a:xfrm>
            <a:off x="6123007" y="3578083"/>
            <a:ext cx="778959" cy="778959"/>
          </a:xfrm>
          <a:prstGeom prst="ellipse">
            <a:avLst/>
          </a:prstGeom>
        </p:spPr>
        <p:txBody>
          <a:bodyPr anchor="ctr"/>
          <a:lstStyle>
            <a:lvl1pPr marL="0" indent="0" algn="ctr">
              <a:buNone/>
              <a:defRPr sz="900">
                <a:solidFill>
                  <a:schemeClr val="bg1"/>
                </a:solidFill>
              </a:defRPr>
            </a:lvl1pPr>
          </a:lstStyle>
          <a:p>
            <a:endParaRPr lang="en-GB" dirty="0"/>
          </a:p>
        </p:txBody>
      </p:sp>
      <p:sp>
        <p:nvSpPr>
          <p:cNvPr id="9" name="Text Placeholder 8">
            <a:extLst>
              <a:ext uri="{FF2B5EF4-FFF2-40B4-BE49-F238E27FC236}">
                <a16:creationId xmlns:a16="http://schemas.microsoft.com/office/drawing/2014/main" id="{5DB83DAE-9FEB-4E9C-85BA-A34BD239275A}"/>
              </a:ext>
            </a:extLst>
          </p:cNvPr>
          <p:cNvSpPr>
            <a:spLocks noGrp="1"/>
          </p:cNvSpPr>
          <p:nvPr>
            <p:ph type="body" sz="quarter" idx="17" hasCustomPrompt="1"/>
          </p:nvPr>
        </p:nvSpPr>
        <p:spPr>
          <a:xfrm>
            <a:off x="6123008" y="1137920"/>
            <a:ext cx="5465425" cy="373807"/>
          </a:xfrm>
        </p:spPr>
        <p:txBody>
          <a:bodyPr/>
          <a:lstStyle>
            <a:lvl1pPr marL="0" indent="0">
              <a:buNone/>
              <a:defRPr/>
            </a:lvl1pPr>
          </a:lstStyle>
          <a:p>
            <a:pPr lvl="0"/>
            <a:r>
              <a:rPr lang="en-US" dirty="0"/>
              <a:t>Key Takeaways</a:t>
            </a:r>
          </a:p>
        </p:txBody>
      </p:sp>
      <p:sp>
        <p:nvSpPr>
          <p:cNvPr id="15" name="Text Placeholder 8">
            <a:extLst>
              <a:ext uri="{FF2B5EF4-FFF2-40B4-BE49-F238E27FC236}">
                <a16:creationId xmlns:a16="http://schemas.microsoft.com/office/drawing/2014/main" id="{C1ABE303-7041-4312-AD03-0E872AEF99BE}"/>
              </a:ext>
            </a:extLst>
          </p:cNvPr>
          <p:cNvSpPr>
            <a:spLocks noGrp="1"/>
          </p:cNvSpPr>
          <p:nvPr>
            <p:ph type="body" sz="quarter" idx="18" hasCustomPrompt="1"/>
          </p:nvPr>
        </p:nvSpPr>
        <p:spPr>
          <a:xfrm>
            <a:off x="6123008" y="1635009"/>
            <a:ext cx="5465425" cy="1611554"/>
          </a:xfrm>
        </p:spPr>
        <p:txBody>
          <a:bodyPr/>
          <a:lstStyle>
            <a:lvl1pPr marL="0" indent="0">
              <a:buNone/>
              <a:defRPr sz="1600"/>
            </a:lvl1pPr>
          </a:lstStyle>
          <a:p>
            <a:pPr lvl="0"/>
            <a:r>
              <a:rPr lang="en-US" dirty="0"/>
              <a:t>Content EY Interstate Light, 16pt, Lorem ipsum dolor, 12pt, </a:t>
            </a:r>
            <a:r>
              <a:rPr lang="en-US" dirty="0" err="1"/>
              <a:t>Utinam</a:t>
            </a:r>
            <a:r>
              <a:rPr lang="en-US" dirty="0"/>
              <a:t> </a:t>
            </a:r>
            <a:r>
              <a:rPr lang="en-US" dirty="0" err="1"/>
              <a:t>nonumy</a:t>
            </a:r>
            <a:r>
              <a:rPr lang="en-US" dirty="0"/>
              <a:t> </a:t>
            </a:r>
            <a:r>
              <a:rPr lang="en-US" dirty="0" err="1"/>
              <a:t>abhorreant</a:t>
            </a:r>
            <a:r>
              <a:rPr lang="en-US" dirty="0"/>
              <a:t> </a:t>
            </a:r>
            <a:r>
              <a:rPr lang="en-US" dirty="0" err="1"/>
              <a:t>sead</a:t>
            </a:r>
            <a:r>
              <a:rPr lang="en-US" dirty="0"/>
              <a:t>. </a:t>
            </a:r>
            <a:r>
              <a:rPr lang="en-US" dirty="0" err="1"/>
              <a:t>Putant</a:t>
            </a:r>
            <a:r>
              <a:rPr lang="en-US" dirty="0"/>
              <a:t> </a:t>
            </a:r>
            <a:r>
              <a:rPr lang="en-US" dirty="0" err="1"/>
              <a:t>probatus</a:t>
            </a:r>
            <a:r>
              <a:rPr lang="en-US" dirty="0"/>
              <a:t> id vis, ad his </a:t>
            </a:r>
            <a:r>
              <a:rPr lang="en-US" dirty="0" err="1"/>
              <a:t>meis</a:t>
            </a:r>
            <a:r>
              <a:rPr lang="en-US" dirty="0"/>
              <a:t> </a:t>
            </a:r>
            <a:r>
              <a:rPr lang="en-US" dirty="0" err="1"/>
              <a:t>habemus</a:t>
            </a:r>
            <a:r>
              <a:rPr lang="en-US" dirty="0"/>
              <a:t> </a:t>
            </a:r>
            <a:r>
              <a:rPr lang="en-US" dirty="0" err="1"/>
              <a:t>repudiare</a:t>
            </a:r>
            <a:r>
              <a:rPr lang="en-US" dirty="0"/>
              <a:t>, has an </a:t>
            </a:r>
            <a:r>
              <a:rPr lang="en-US" dirty="0" err="1"/>
              <a:t>pericula</a:t>
            </a:r>
            <a:r>
              <a:rPr lang="en-US" dirty="0"/>
              <a:t> </a:t>
            </a:r>
            <a:r>
              <a:rPr lang="en-US" dirty="0" err="1"/>
              <a:t>tractatos</a:t>
            </a:r>
            <a:r>
              <a:rPr lang="en-US" dirty="0"/>
              <a:t>. </a:t>
            </a:r>
            <a:r>
              <a:rPr lang="en-US" dirty="0" err="1"/>
              <a:t>Nec</a:t>
            </a:r>
            <a:r>
              <a:rPr lang="en-US" dirty="0"/>
              <a:t> </a:t>
            </a:r>
            <a:r>
              <a:rPr lang="en-US" dirty="0" err="1"/>
              <a:t>debitis</a:t>
            </a:r>
            <a:r>
              <a:rPr lang="en-US" dirty="0"/>
              <a:t> </a:t>
            </a:r>
            <a:r>
              <a:rPr lang="en-US" dirty="0" err="1"/>
              <a:t>dissentias</a:t>
            </a:r>
            <a:r>
              <a:rPr lang="en-US" dirty="0"/>
              <a:t> ad. </a:t>
            </a:r>
            <a:r>
              <a:rPr lang="en-US" dirty="0" err="1"/>
              <a:t>Patrioque</a:t>
            </a:r>
            <a:r>
              <a:rPr lang="en-US" dirty="0"/>
              <a:t> </a:t>
            </a:r>
            <a:r>
              <a:rPr lang="en-US" dirty="0" err="1"/>
              <a:t>voluptatum</a:t>
            </a:r>
            <a:r>
              <a:rPr lang="en-US" dirty="0"/>
              <a:t> </a:t>
            </a:r>
            <a:r>
              <a:rPr lang="en-US" dirty="0" err="1"/>
              <a:t>sed</a:t>
            </a:r>
            <a:r>
              <a:rPr lang="en-US" dirty="0"/>
              <a:t> ex, id </a:t>
            </a:r>
            <a:r>
              <a:rPr lang="en-US" dirty="0" err="1"/>
              <a:t>admodum</a:t>
            </a:r>
            <a:r>
              <a:rPr lang="en-US" dirty="0"/>
              <a:t>.</a:t>
            </a:r>
          </a:p>
          <a:p>
            <a:pPr lvl="0"/>
            <a:endParaRPr lang="en-US" dirty="0"/>
          </a:p>
        </p:txBody>
      </p:sp>
      <p:sp>
        <p:nvSpPr>
          <p:cNvPr id="20" name="Line 10">
            <a:extLst>
              <a:ext uri="{FF2B5EF4-FFF2-40B4-BE49-F238E27FC236}">
                <a16:creationId xmlns:a16="http://schemas.microsoft.com/office/drawing/2014/main" id="{B69EB865-6B86-419B-923C-F7DDC68C9C66}"/>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3" name="Date Placeholder 2">
            <a:extLst>
              <a:ext uri="{FF2B5EF4-FFF2-40B4-BE49-F238E27FC236}">
                <a16:creationId xmlns:a16="http://schemas.microsoft.com/office/drawing/2014/main" id="{DA661012-3455-4F88-94AD-14869D2D5405}"/>
              </a:ext>
            </a:extLst>
          </p:cNvPr>
          <p:cNvSpPr>
            <a:spLocks noGrp="1"/>
          </p:cNvSpPr>
          <p:nvPr>
            <p:ph type="dt" sz="half" idx="19"/>
          </p:nvPr>
        </p:nvSpPr>
        <p:spPr/>
        <p:txBody>
          <a:bodyPr/>
          <a:lstStyle/>
          <a:p>
            <a:fld id="{86AD1DFC-053D-4B86-B715-9C611EC38679}" type="datetime3">
              <a:rPr lang="en-US" smtClean="0"/>
              <a:t>18 November 2021</a:t>
            </a:fld>
            <a:endParaRPr lang="en-IN" dirty="0"/>
          </a:p>
        </p:txBody>
      </p:sp>
      <p:sp>
        <p:nvSpPr>
          <p:cNvPr id="4" name="Footer Placeholder 3">
            <a:extLst>
              <a:ext uri="{FF2B5EF4-FFF2-40B4-BE49-F238E27FC236}">
                <a16:creationId xmlns:a16="http://schemas.microsoft.com/office/drawing/2014/main" id="{F21FBA45-9D10-4CA1-B5FE-DF08BC4B79DE}"/>
              </a:ext>
            </a:extLst>
          </p:cNvPr>
          <p:cNvSpPr>
            <a:spLocks noGrp="1"/>
          </p:cNvSpPr>
          <p:nvPr>
            <p:ph type="ftr" sz="quarter" idx="20"/>
          </p:nvPr>
        </p:nvSpPr>
        <p:spPr/>
        <p:txBody>
          <a:bodyPr/>
          <a:lstStyle/>
          <a:p>
            <a:r>
              <a:rPr lang="en-IN"/>
              <a:t>Presentation title</a:t>
            </a:r>
            <a:endParaRPr lang="en-IN" dirty="0"/>
          </a:p>
        </p:txBody>
      </p:sp>
      <p:sp>
        <p:nvSpPr>
          <p:cNvPr id="6" name="Slide Number Placeholder 5">
            <a:extLst>
              <a:ext uri="{FF2B5EF4-FFF2-40B4-BE49-F238E27FC236}">
                <a16:creationId xmlns:a16="http://schemas.microsoft.com/office/drawing/2014/main" id="{611C45D8-BA71-4A92-82B2-C059AF6B6702}"/>
              </a:ext>
            </a:extLst>
          </p:cNvPr>
          <p:cNvSpPr>
            <a:spLocks noGrp="1"/>
          </p:cNvSpPr>
          <p:nvPr>
            <p:ph type="sldNum" sz="quarter" idx="21"/>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258082874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4_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sz="2400">
                <a:solidFill>
                  <a:schemeClr val="bg1"/>
                </a:solidFill>
              </a:defRPr>
            </a:lvl1pPr>
          </a:lstStyle>
          <a:p>
            <a:r>
              <a:rPr lang="en-US" dirty="0"/>
              <a:t>Click to edit Master title style</a:t>
            </a:r>
            <a:endParaRPr lang="en-GB" dirty="0"/>
          </a:p>
        </p:txBody>
      </p:sp>
      <p:sp>
        <p:nvSpPr>
          <p:cNvPr id="12" name="Line 10">
            <a:extLst>
              <a:ext uri="{FF2B5EF4-FFF2-40B4-BE49-F238E27FC236}">
                <a16:creationId xmlns:a16="http://schemas.microsoft.com/office/drawing/2014/main" id="{DA9741B6-D337-4A18-8ECB-FB21A6953E44}"/>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8" name="Text Placeholder 2">
            <a:extLst>
              <a:ext uri="{FF2B5EF4-FFF2-40B4-BE49-F238E27FC236}">
                <a16:creationId xmlns:a16="http://schemas.microsoft.com/office/drawing/2014/main" id="{90356C28-34FC-48BD-943E-82B485EB0C49}"/>
              </a:ext>
            </a:extLst>
          </p:cNvPr>
          <p:cNvSpPr>
            <a:spLocks noGrp="1"/>
          </p:cNvSpPr>
          <p:nvPr>
            <p:ph idx="1"/>
          </p:nvPr>
        </p:nvSpPr>
        <p:spPr>
          <a:xfrm>
            <a:off x="609918" y="1137920"/>
            <a:ext cx="10978515" cy="4947920"/>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Date Placeholder 2">
            <a:extLst>
              <a:ext uri="{FF2B5EF4-FFF2-40B4-BE49-F238E27FC236}">
                <a16:creationId xmlns:a16="http://schemas.microsoft.com/office/drawing/2014/main" id="{39369FE1-2141-4E78-8B01-84E57EEFE06A}"/>
              </a:ext>
            </a:extLst>
          </p:cNvPr>
          <p:cNvSpPr>
            <a:spLocks noGrp="1"/>
          </p:cNvSpPr>
          <p:nvPr>
            <p:ph type="dt" sz="half" idx="10"/>
          </p:nvPr>
        </p:nvSpPr>
        <p:spPr/>
        <p:txBody>
          <a:bodyPr/>
          <a:lstStyle/>
          <a:p>
            <a:fld id="{16D63E5D-D4D4-47A0-B3D2-9C348E301267}" type="datetime3">
              <a:rPr lang="en-US" smtClean="0"/>
              <a:t>18 November 2021</a:t>
            </a:fld>
            <a:endParaRPr lang="en-IN" dirty="0"/>
          </a:p>
        </p:txBody>
      </p:sp>
      <p:sp>
        <p:nvSpPr>
          <p:cNvPr id="4" name="Footer Placeholder 3">
            <a:extLst>
              <a:ext uri="{FF2B5EF4-FFF2-40B4-BE49-F238E27FC236}">
                <a16:creationId xmlns:a16="http://schemas.microsoft.com/office/drawing/2014/main" id="{714482B3-B946-42D6-98EA-72EE48EEB847}"/>
              </a:ext>
            </a:extLst>
          </p:cNvPr>
          <p:cNvSpPr>
            <a:spLocks noGrp="1"/>
          </p:cNvSpPr>
          <p:nvPr>
            <p:ph type="ftr" sz="quarter" idx="11"/>
          </p:nvPr>
        </p:nvSpPr>
        <p:spPr/>
        <p:txBody>
          <a:bodyPr/>
          <a:lstStyle/>
          <a:p>
            <a:r>
              <a:rPr lang="en-IN"/>
              <a:t>Presentation title</a:t>
            </a:r>
            <a:endParaRPr lang="en-IN" dirty="0"/>
          </a:p>
        </p:txBody>
      </p:sp>
      <p:sp>
        <p:nvSpPr>
          <p:cNvPr id="5" name="Slide Number Placeholder 4">
            <a:extLst>
              <a:ext uri="{FF2B5EF4-FFF2-40B4-BE49-F238E27FC236}">
                <a16:creationId xmlns:a16="http://schemas.microsoft.com/office/drawing/2014/main" id="{272DD5AC-66F0-425C-A9DE-0484513193A1}"/>
              </a:ext>
            </a:extLst>
          </p:cNvPr>
          <p:cNvSpPr>
            <a:spLocks noGrp="1"/>
          </p:cNvSpPr>
          <p:nvPr>
            <p:ph type="sldNum" sz="quarter" idx="12"/>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34908497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5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8199120" y="1"/>
            <a:ext cx="3999231" cy="6156104"/>
          </a:xfrm>
        </p:spPr>
        <p:txBody>
          <a:bodyPr/>
          <a:lstStyle/>
          <a:p>
            <a:endParaRPr lang="en-IN" dirty="0"/>
          </a:p>
        </p:txBody>
      </p:sp>
      <p:sp>
        <p:nvSpPr>
          <p:cNvPr id="2" name="Title 1"/>
          <p:cNvSpPr>
            <a:spLocks noGrp="1"/>
          </p:cNvSpPr>
          <p:nvPr>
            <p:ph type="title"/>
          </p:nvPr>
        </p:nvSpPr>
        <p:spPr>
          <a:xfrm>
            <a:off x="609919" y="294200"/>
            <a:ext cx="7444422" cy="590400"/>
          </a:xfrm>
        </p:spPr>
        <p:txBody>
          <a:bodyPr/>
          <a:lstStyle>
            <a:lvl1pPr>
              <a:defRPr sz="2400">
                <a:solidFill>
                  <a:schemeClr val="bg1"/>
                </a:solidFill>
              </a:defRPr>
            </a:lvl1pPr>
          </a:lstStyle>
          <a:p>
            <a:r>
              <a:rPr lang="en-US" dirty="0"/>
              <a:t>Click to edit Master title style</a:t>
            </a:r>
            <a:endParaRPr lang="en-GB" dirty="0"/>
          </a:p>
        </p:txBody>
      </p:sp>
      <p:sp>
        <p:nvSpPr>
          <p:cNvPr id="3" name="Content Placeholder 2"/>
          <p:cNvSpPr>
            <a:spLocks noGrp="1"/>
          </p:cNvSpPr>
          <p:nvPr>
            <p:ph idx="1" hasCustomPrompt="1"/>
          </p:nvPr>
        </p:nvSpPr>
        <p:spPr>
          <a:xfrm>
            <a:off x="609918" y="1137921"/>
            <a:ext cx="7299642" cy="873760"/>
          </a:xfrm>
        </p:spPr>
        <p:txBody>
          <a:bodyPr/>
          <a:lstStyle>
            <a:lvl1pPr marL="0" indent="0">
              <a:buNone/>
              <a:defRPr sz="18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609918" y="2311401"/>
            <a:ext cx="3580117" cy="3844704"/>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2" name="Content Placeholder 2">
            <a:extLst>
              <a:ext uri="{FF2B5EF4-FFF2-40B4-BE49-F238E27FC236}">
                <a16:creationId xmlns:a16="http://schemas.microsoft.com/office/drawing/2014/main" id="{0C7BD71A-882B-40FB-A05F-48ECC69FF73D}"/>
              </a:ext>
            </a:extLst>
          </p:cNvPr>
          <p:cNvSpPr>
            <a:spLocks noGrp="1"/>
          </p:cNvSpPr>
          <p:nvPr>
            <p:ph idx="12" hasCustomPrompt="1"/>
          </p:nvPr>
        </p:nvSpPr>
        <p:spPr>
          <a:xfrm>
            <a:off x="4329443" y="2311401"/>
            <a:ext cx="3580117" cy="1254759"/>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4" name="Content Placeholder 2">
            <a:extLst>
              <a:ext uri="{FF2B5EF4-FFF2-40B4-BE49-F238E27FC236}">
                <a16:creationId xmlns:a16="http://schemas.microsoft.com/office/drawing/2014/main" id="{D87D58C8-1517-42AA-8B2A-E449A3F6F028}"/>
              </a:ext>
            </a:extLst>
          </p:cNvPr>
          <p:cNvSpPr>
            <a:spLocks noGrp="1"/>
          </p:cNvSpPr>
          <p:nvPr>
            <p:ph idx="13" hasCustomPrompt="1"/>
          </p:nvPr>
        </p:nvSpPr>
        <p:spPr>
          <a:xfrm>
            <a:off x="4329443" y="4236721"/>
            <a:ext cx="3580117" cy="1944160"/>
          </a:xfrm>
        </p:spPr>
        <p:txBody>
          <a:bodyPr numCol="1"/>
          <a:lstStyle>
            <a:lvl1pPr marL="0" indent="0">
              <a:buNone/>
              <a:defRPr sz="1800">
                <a:solidFill>
                  <a:schemeClr val="bg1"/>
                </a:solidFill>
                <a:latin typeface="Georgia" panose="02040502050405020303" pitchFamily="18" charset="0"/>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Quote</a:t>
            </a:r>
          </a:p>
        </p:txBody>
      </p:sp>
      <p:sp>
        <p:nvSpPr>
          <p:cNvPr id="23" name="Line 10">
            <a:extLst>
              <a:ext uri="{FF2B5EF4-FFF2-40B4-BE49-F238E27FC236}">
                <a16:creationId xmlns:a16="http://schemas.microsoft.com/office/drawing/2014/main" id="{E820DC59-E206-4DC0-9012-584F8EBAF730}"/>
              </a:ext>
            </a:extLst>
          </p:cNvPr>
          <p:cNvSpPr>
            <a:spLocks noChangeShapeType="1"/>
          </p:cNvSpPr>
          <p:nvPr userDrawn="1"/>
        </p:nvSpPr>
        <p:spPr bwMode="auto">
          <a:xfrm>
            <a:off x="609918" y="907750"/>
            <a:ext cx="772385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4" name="Date Placeholder 3">
            <a:extLst>
              <a:ext uri="{FF2B5EF4-FFF2-40B4-BE49-F238E27FC236}">
                <a16:creationId xmlns:a16="http://schemas.microsoft.com/office/drawing/2014/main" id="{2073C7F4-1F66-48B4-8A7F-96C64986A204}"/>
              </a:ext>
            </a:extLst>
          </p:cNvPr>
          <p:cNvSpPr>
            <a:spLocks noGrp="1"/>
          </p:cNvSpPr>
          <p:nvPr>
            <p:ph type="dt" sz="half" idx="14"/>
          </p:nvPr>
        </p:nvSpPr>
        <p:spPr/>
        <p:txBody>
          <a:bodyPr/>
          <a:lstStyle/>
          <a:p>
            <a:fld id="{0E49E8CE-5235-4494-B0FD-9ECC8206E96E}" type="datetime3">
              <a:rPr lang="en-US" smtClean="0"/>
              <a:t>18 November 2021</a:t>
            </a:fld>
            <a:endParaRPr lang="en-IN" dirty="0"/>
          </a:p>
        </p:txBody>
      </p:sp>
      <p:sp>
        <p:nvSpPr>
          <p:cNvPr id="6" name="Footer Placeholder 5">
            <a:extLst>
              <a:ext uri="{FF2B5EF4-FFF2-40B4-BE49-F238E27FC236}">
                <a16:creationId xmlns:a16="http://schemas.microsoft.com/office/drawing/2014/main" id="{628F1198-1F5C-4C8B-A7E4-2658430FBCFA}"/>
              </a:ext>
            </a:extLst>
          </p:cNvPr>
          <p:cNvSpPr>
            <a:spLocks noGrp="1"/>
          </p:cNvSpPr>
          <p:nvPr>
            <p:ph type="ftr" sz="quarter" idx="15"/>
          </p:nvPr>
        </p:nvSpPr>
        <p:spPr/>
        <p:txBody>
          <a:bodyPr/>
          <a:lstStyle/>
          <a:p>
            <a:r>
              <a:rPr lang="en-IN"/>
              <a:t>Presentation title</a:t>
            </a:r>
            <a:endParaRPr lang="en-IN" dirty="0"/>
          </a:p>
        </p:txBody>
      </p:sp>
      <p:sp>
        <p:nvSpPr>
          <p:cNvPr id="7" name="Slide Number Placeholder 6">
            <a:extLst>
              <a:ext uri="{FF2B5EF4-FFF2-40B4-BE49-F238E27FC236}">
                <a16:creationId xmlns:a16="http://schemas.microsoft.com/office/drawing/2014/main" id="{86EA2D1B-5973-42E9-87B4-02C40C0EF1B0}"/>
              </a:ext>
            </a:extLst>
          </p:cNvPr>
          <p:cNvSpPr>
            <a:spLocks noGrp="1"/>
          </p:cNvSpPr>
          <p:nvPr>
            <p:ph type="sldNum" sz="quarter" idx="16"/>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66650901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6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0" y="0"/>
            <a:ext cx="2384460" cy="6857999"/>
          </a:xfrm>
        </p:spPr>
        <p:txBody>
          <a:bodyPr/>
          <a:lstStyle/>
          <a:p>
            <a:endParaRPr lang="en-IN"/>
          </a:p>
        </p:txBody>
      </p:sp>
      <p:sp>
        <p:nvSpPr>
          <p:cNvPr id="2" name="Title 1"/>
          <p:cNvSpPr>
            <a:spLocks noGrp="1"/>
          </p:cNvSpPr>
          <p:nvPr>
            <p:ph type="title"/>
          </p:nvPr>
        </p:nvSpPr>
        <p:spPr>
          <a:xfrm>
            <a:off x="2695294" y="294200"/>
            <a:ext cx="8892000" cy="590400"/>
          </a:xfrm>
        </p:spPr>
        <p:txBody>
          <a:bodyPr/>
          <a:lstStyle>
            <a:lvl1pPr>
              <a:defRPr sz="2400">
                <a:solidFill>
                  <a:schemeClr val="bg1"/>
                </a:solidFill>
              </a:defRPr>
            </a:lvl1pPr>
          </a:lstStyle>
          <a:p>
            <a:r>
              <a:rPr lang="en-US" dirty="0"/>
              <a:t>Click to edit Master title style</a:t>
            </a:r>
            <a:endParaRPr lang="en-GB" dirty="0"/>
          </a:p>
        </p:txBody>
      </p:sp>
      <p:sp>
        <p:nvSpPr>
          <p:cNvPr id="3" name="Content Placeholder 2"/>
          <p:cNvSpPr>
            <a:spLocks noGrp="1"/>
          </p:cNvSpPr>
          <p:nvPr>
            <p:ph idx="1" hasCustomPrompt="1"/>
          </p:nvPr>
        </p:nvSpPr>
        <p:spPr>
          <a:xfrm>
            <a:off x="2695293" y="1137921"/>
            <a:ext cx="2742882" cy="5018184"/>
          </a:xfrm>
        </p:spPr>
        <p:txBody>
          <a:bodyPr/>
          <a:lstStyle>
            <a:lvl1pPr marL="0" indent="0">
              <a:buNone/>
              <a:defRPr sz="18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5727083" y="1137921"/>
            <a:ext cx="2803842" cy="5018184"/>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23" name="Content Placeholder 2">
            <a:extLst>
              <a:ext uri="{FF2B5EF4-FFF2-40B4-BE49-F238E27FC236}">
                <a16:creationId xmlns:a16="http://schemas.microsoft.com/office/drawing/2014/main" id="{6FF4A6F8-D9C6-4FEE-9324-5200D308BB1F}"/>
              </a:ext>
            </a:extLst>
          </p:cNvPr>
          <p:cNvSpPr>
            <a:spLocks noGrp="1"/>
          </p:cNvSpPr>
          <p:nvPr userDrawn="1">
            <p:ph idx="12" hasCustomPrompt="1"/>
          </p:nvPr>
        </p:nvSpPr>
        <p:spPr>
          <a:xfrm>
            <a:off x="8819832" y="1137921"/>
            <a:ext cx="2768600" cy="2796151"/>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9" name="Line 10">
            <a:extLst>
              <a:ext uri="{FF2B5EF4-FFF2-40B4-BE49-F238E27FC236}">
                <a16:creationId xmlns:a16="http://schemas.microsoft.com/office/drawing/2014/main" id="{B63A7CBA-3151-452E-BD2F-D3E65CE1595F}"/>
              </a:ext>
            </a:extLst>
          </p:cNvPr>
          <p:cNvSpPr>
            <a:spLocks noChangeShapeType="1"/>
          </p:cNvSpPr>
          <p:nvPr userDrawn="1"/>
        </p:nvSpPr>
        <p:spPr bwMode="auto">
          <a:xfrm>
            <a:off x="2695294" y="907750"/>
            <a:ext cx="8892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4" name="Date Placeholder 3">
            <a:extLst>
              <a:ext uri="{FF2B5EF4-FFF2-40B4-BE49-F238E27FC236}">
                <a16:creationId xmlns:a16="http://schemas.microsoft.com/office/drawing/2014/main" id="{118571DE-086F-444C-976E-D386CED54CF9}"/>
              </a:ext>
            </a:extLst>
          </p:cNvPr>
          <p:cNvSpPr>
            <a:spLocks noGrp="1"/>
          </p:cNvSpPr>
          <p:nvPr>
            <p:ph type="dt" sz="half" idx="13"/>
          </p:nvPr>
        </p:nvSpPr>
        <p:spPr/>
        <p:txBody>
          <a:bodyPr/>
          <a:lstStyle/>
          <a:p>
            <a:fld id="{CFB1ADCF-7548-48F2-B4E3-18B2C0EE8460}" type="datetime3">
              <a:rPr lang="en-US" smtClean="0"/>
              <a:t>18 November 2021</a:t>
            </a:fld>
            <a:endParaRPr lang="en-IN" dirty="0"/>
          </a:p>
        </p:txBody>
      </p:sp>
      <p:sp>
        <p:nvSpPr>
          <p:cNvPr id="6" name="Footer Placeholder 5">
            <a:extLst>
              <a:ext uri="{FF2B5EF4-FFF2-40B4-BE49-F238E27FC236}">
                <a16:creationId xmlns:a16="http://schemas.microsoft.com/office/drawing/2014/main" id="{A5178D09-F6E9-4981-B6E0-209D099207E6}"/>
              </a:ext>
            </a:extLst>
          </p:cNvPr>
          <p:cNvSpPr>
            <a:spLocks noGrp="1"/>
          </p:cNvSpPr>
          <p:nvPr>
            <p:ph type="ftr" sz="quarter" idx="14"/>
          </p:nvPr>
        </p:nvSpPr>
        <p:spPr/>
        <p:txBody>
          <a:bodyPr/>
          <a:lstStyle/>
          <a:p>
            <a:r>
              <a:rPr lang="en-IN"/>
              <a:t>Presentation title</a:t>
            </a:r>
            <a:endParaRPr lang="en-IN" dirty="0"/>
          </a:p>
        </p:txBody>
      </p:sp>
      <p:sp>
        <p:nvSpPr>
          <p:cNvPr id="7" name="Slide Number Placeholder 6">
            <a:extLst>
              <a:ext uri="{FF2B5EF4-FFF2-40B4-BE49-F238E27FC236}">
                <a16:creationId xmlns:a16="http://schemas.microsoft.com/office/drawing/2014/main" id="{BAE170B6-45D3-4E0A-A799-1F973EAAC5EC}"/>
              </a:ext>
            </a:extLst>
          </p:cNvPr>
          <p:cNvSpPr>
            <a:spLocks noGrp="1"/>
          </p:cNvSpPr>
          <p:nvPr>
            <p:ph type="sldNum" sz="quarter" idx="15"/>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187661390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_Standard slide_Quotes">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8F291EB0-15F5-4E9A-A38B-CE3AC1452E21}"/>
              </a:ext>
            </a:extLst>
          </p:cNvPr>
          <p:cNvSpPr txBox="1">
            <a:spLocks/>
          </p:cNvSpPr>
          <p:nvPr userDrawn="1"/>
        </p:nvSpPr>
        <p:spPr>
          <a:xfrm>
            <a:off x="477351" y="1488927"/>
            <a:ext cx="2338388" cy="858838"/>
          </a:xfrm>
          <a:prstGeom prst="rect">
            <a:avLst/>
          </a:prstGeom>
        </p:spPr>
        <p:txBody>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1200" dirty="0">
                <a:solidFill>
                  <a:schemeClr val="tx2"/>
                </a:solidFill>
                <a:latin typeface="Georgia" panose="02040502050405020303" pitchFamily="18" charset="0"/>
              </a:rPr>
              <a:t>“</a:t>
            </a:r>
          </a:p>
        </p:txBody>
      </p:sp>
      <p:sp>
        <p:nvSpPr>
          <p:cNvPr id="7" name="Text Placeholder 6">
            <a:extLst>
              <a:ext uri="{FF2B5EF4-FFF2-40B4-BE49-F238E27FC236}">
                <a16:creationId xmlns:a16="http://schemas.microsoft.com/office/drawing/2014/main" id="{FB5D2AC0-B4F7-4455-9AE0-201966050A6D}"/>
              </a:ext>
            </a:extLst>
          </p:cNvPr>
          <p:cNvSpPr>
            <a:spLocks noGrp="1"/>
          </p:cNvSpPr>
          <p:nvPr>
            <p:ph type="body" sz="quarter" idx="10"/>
          </p:nvPr>
        </p:nvSpPr>
        <p:spPr>
          <a:xfrm>
            <a:off x="513350" y="2526765"/>
            <a:ext cx="5292000" cy="1800000"/>
          </a:xfrm>
        </p:spPr>
        <p:txBody>
          <a:bodyPr lIns="90000" tIns="46800" rIns="90000" bIns="46800"/>
          <a:lstStyle>
            <a:lvl1pPr marL="0" indent="0">
              <a:buNone/>
              <a:defRPr lang="en-US" sz="2800" dirty="0" smtClean="0">
                <a:latin typeface="Georgia" panose="02040502050405020303" pitchFamily="18" charset="0"/>
              </a:defRPr>
            </a:lvl1pPr>
          </a:lstStyle>
          <a:p>
            <a:pPr marL="356616" lvl="0" indent="-356616">
              <a:spcBef>
                <a:spcPts val="0"/>
              </a:spcBef>
            </a:pPr>
            <a:r>
              <a:rPr lang="en-US" dirty="0"/>
              <a:t>Edit Master text styles</a:t>
            </a:r>
          </a:p>
        </p:txBody>
      </p:sp>
      <p:sp>
        <p:nvSpPr>
          <p:cNvPr id="8" name="Text Placeholder 6">
            <a:extLst>
              <a:ext uri="{FF2B5EF4-FFF2-40B4-BE49-F238E27FC236}">
                <a16:creationId xmlns:a16="http://schemas.microsoft.com/office/drawing/2014/main" id="{F1BA83A2-78F0-4F7E-836B-9B4B87820F96}"/>
              </a:ext>
            </a:extLst>
          </p:cNvPr>
          <p:cNvSpPr>
            <a:spLocks noGrp="1"/>
          </p:cNvSpPr>
          <p:nvPr>
            <p:ph type="body" sz="quarter" idx="11" hasCustomPrompt="1"/>
          </p:nvPr>
        </p:nvSpPr>
        <p:spPr>
          <a:xfrm>
            <a:off x="513350" y="4632765"/>
            <a:ext cx="5292000" cy="316838"/>
          </a:xfrm>
        </p:spPr>
        <p:txBody>
          <a:bodyPr lIns="90000" tIns="46800" rIns="90000" bIns="46800"/>
          <a:lstStyle>
            <a:lvl1pPr marL="0" indent="0" algn="l" defTabSz="914400" rtl="0" eaLnBrk="1" latinLnBrk="0" hangingPunct="1">
              <a:spcBef>
                <a:spcPts val="0"/>
              </a:spcBef>
              <a:spcAft>
                <a:spcPts val="600"/>
              </a:spcAft>
              <a:buClr>
                <a:schemeClr val="tx2"/>
              </a:buClr>
              <a:buSzPct val="70000"/>
              <a:buFont typeface="Arial" pitchFamily="34" charset="0"/>
              <a:buNone/>
              <a:defRPr lang="en-US" sz="1600" kern="1200" dirty="0" smtClean="0">
                <a:solidFill>
                  <a:srgbClr val="2E2E38"/>
                </a:solidFill>
                <a:latin typeface="+mn-lt"/>
                <a:ea typeface="+mn-ea"/>
                <a:cs typeface="+mn-cs"/>
              </a:defRPr>
            </a:lvl1pPr>
            <a:lvl2pPr marL="356616" indent="0">
              <a:buNone/>
              <a:defRPr lang="en-US" sz="2000" smtClean="0">
                <a:latin typeface="+mn-lt"/>
              </a:defRPr>
            </a:lvl2pPr>
            <a:lvl3pPr>
              <a:defRPr lang="en-US" sz="1800" smtClean="0">
                <a:latin typeface="+mn-lt"/>
              </a:defRPr>
            </a:lvl3pPr>
            <a:lvl4pPr>
              <a:defRPr lang="en-US" sz="1600" smtClean="0">
                <a:latin typeface="+mn-lt"/>
              </a:defRPr>
            </a:lvl4pPr>
            <a:lvl5pPr>
              <a:defRPr lang="en-IN" sz="1600">
                <a:latin typeface="+mn-lt"/>
              </a:defRPr>
            </a:lvl5pPr>
          </a:lstStyle>
          <a:p>
            <a:pPr marL="0" lvl="0" indent="0">
              <a:spcBef>
                <a:spcPts val="0"/>
              </a:spcBef>
              <a:buNone/>
            </a:pPr>
            <a:r>
              <a:rPr lang="en-US" dirty="0"/>
              <a:t>Name Surname</a:t>
            </a:r>
          </a:p>
        </p:txBody>
      </p:sp>
      <p:sp>
        <p:nvSpPr>
          <p:cNvPr id="9" name="Text Placeholder 6">
            <a:extLst>
              <a:ext uri="{FF2B5EF4-FFF2-40B4-BE49-F238E27FC236}">
                <a16:creationId xmlns:a16="http://schemas.microsoft.com/office/drawing/2014/main" id="{034CE9DD-CE12-4D9F-8FD6-A2522F36C807}"/>
              </a:ext>
            </a:extLst>
          </p:cNvPr>
          <p:cNvSpPr>
            <a:spLocks noGrp="1"/>
          </p:cNvSpPr>
          <p:nvPr>
            <p:ph type="body" sz="quarter" idx="12" hasCustomPrompt="1"/>
          </p:nvPr>
        </p:nvSpPr>
        <p:spPr>
          <a:xfrm>
            <a:off x="513350" y="4971442"/>
            <a:ext cx="5292000" cy="316838"/>
          </a:xfrm>
        </p:spPr>
        <p:txBody>
          <a:bodyPr lIns="90000" tIns="46800" rIns="90000" bIns="46800"/>
          <a:lstStyle>
            <a:lvl1pPr marL="0" indent="0" algn="l" defTabSz="914400" rtl="0" eaLnBrk="1" latinLnBrk="0" hangingPunct="1">
              <a:spcBef>
                <a:spcPts val="0"/>
              </a:spcBef>
              <a:spcAft>
                <a:spcPts val="600"/>
              </a:spcAft>
              <a:buClr>
                <a:schemeClr val="tx2"/>
              </a:buClr>
              <a:buSzPct val="70000"/>
              <a:buFont typeface="Arial" pitchFamily="34" charset="0"/>
              <a:buNone/>
              <a:defRPr lang="en-US" sz="1600" kern="1200" dirty="0" smtClean="0">
                <a:solidFill>
                  <a:srgbClr val="2E2E38"/>
                </a:solidFill>
                <a:latin typeface="+mn-lt"/>
                <a:ea typeface="+mn-ea"/>
                <a:cs typeface="+mn-cs"/>
              </a:defRPr>
            </a:lvl1pPr>
            <a:lvl2pPr marL="356616" indent="0">
              <a:buNone/>
              <a:defRPr lang="en-US" sz="2000" smtClean="0">
                <a:latin typeface="+mn-lt"/>
              </a:defRPr>
            </a:lvl2pPr>
            <a:lvl3pPr>
              <a:defRPr lang="en-US" sz="1800" smtClean="0">
                <a:latin typeface="+mn-lt"/>
              </a:defRPr>
            </a:lvl3pPr>
            <a:lvl4pPr>
              <a:defRPr lang="en-US" sz="1600" smtClean="0">
                <a:latin typeface="+mn-lt"/>
              </a:defRPr>
            </a:lvl4pPr>
            <a:lvl5pPr>
              <a:defRPr lang="en-IN" sz="1600">
                <a:latin typeface="+mn-lt"/>
              </a:defRPr>
            </a:lvl5pPr>
          </a:lstStyle>
          <a:p>
            <a:pPr marL="0" lvl="0" indent="0">
              <a:spcBef>
                <a:spcPts val="0"/>
              </a:spcBef>
              <a:buNone/>
            </a:pPr>
            <a:r>
              <a:rPr lang="en-US" dirty="0"/>
              <a:t>Job Title</a:t>
            </a:r>
          </a:p>
        </p:txBody>
      </p:sp>
    </p:spTree>
    <p:extLst>
      <p:ext uri="{BB962C8B-B14F-4D97-AF65-F5344CB8AC3E}">
        <p14:creationId xmlns:p14="http://schemas.microsoft.com/office/powerpoint/2010/main" val="61400367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4_Standard slide_Quotes">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E28D7EA5-A532-4D8B-9984-8F3D1FEA98DB}"/>
              </a:ext>
            </a:extLst>
          </p:cNvPr>
          <p:cNvSpPr>
            <a:spLocks noGrp="1"/>
          </p:cNvSpPr>
          <p:nvPr>
            <p:ph type="body" sz="quarter" idx="10"/>
          </p:nvPr>
        </p:nvSpPr>
        <p:spPr>
          <a:xfrm>
            <a:off x="3453175" y="2060235"/>
            <a:ext cx="5292000" cy="3025522"/>
          </a:xfrm>
        </p:spPr>
        <p:txBody>
          <a:bodyPr lIns="0" tIns="0" rIns="0" bIns="0">
            <a:noAutofit/>
          </a:bodyPr>
          <a:lstStyle>
            <a:lvl1pPr marL="0" indent="0" algn="ctr">
              <a:buNone/>
              <a:defRPr lang="en-US" sz="2800" dirty="0" smtClean="0">
                <a:latin typeface="Georgia" panose="02040502050405020303" pitchFamily="18" charset="0"/>
              </a:defRPr>
            </a:lvl1pPr>
          </a:lstStyle>
          <a:p>
            <a:pPr marL="356616" lvl="0" indent="-356616" algn="ctr">
              <a:spcBef>
                <a:spcPts val="0"/>
              </a:spcBef>
            </a:pPr>
            <a:r>
              <a:rPr lang="en-US" dirty="0"/>
              <a:t>Edit Master text styles</a:t>
            </a:r>
          </a:p>
        </p:txBody>
      </p:sp>
      <p:sp>
        <p:nvSpPr>
          <p:cNvPr id="5" name="Text Placeholder 6">
            <a:extLst>
              <a:ext uri="{FF2B5EF4-FFF2-40B4-BE49-F238E27FC236}">
                <a16:creationId xmlns:a16="http://schemas.microsoft.com/office/drawing/2014/main" id="{9F9B9C3C-16F2-40B2-A460-0480520ECF89}"/>
              </a:ext>
            </a:extLst>
          </p:cNvPr>
          <p:cNvSpPr>
            <a:spLocks noGrp="1"/>
          </p:cNvSpPr>
          <p:nvPr>
            <p:ph type="body" sz="quarter" idx="11" hasCustomPrompt="1"/>
          </p:nvPr>
        </p:nvSpPr>
        <p:spPr>
          <a:xfrm>
            <a:off x="3453175" y="5506678"/>
            <a:ext cx="5292000" cy="316838"/>
          </a:xfrm>
        </p:spPr>
        <p:txBody>
          <a:bodyPr lIns="0" tIns="0" rIns="0" bIns="0">
            <a:noAutofit/>
          </a:bodyPr>
          <a:lstStyle>
            <a:lvl1pPr marL="0" indent="0" algn="ctr">
              <a:buNone/>
              <a:defRPr lang="en-US" sz="1600" dirty="0" smtClean="0">
                <a:solidFill>
                  <a:srgbClr val="2E2E38"/>
                </a:solidFill>
                <a:latin typeface="+mn-lt"/>
              </a:defRPr>
            </a:lvl1pPr>
          </a:lstStyle>
          <a:p>
            <a:pPr marL="356616" lvl="0" indent="-356616" algn="ctr">
              <a:spcBef>
                <a:spcPts val="0"/>
              </a:spcBef>
              <a:spcAft>
                <a:spcPts val="600"/>
              </a:spcAft>
            </a:pPr>
            <a:r>
              <a:rPr lang="en-US" dirty="0"/>
              <a:t>Name Surname</a:t>
            </a:r>
          </a:p>
        </p:txBody>
      </p:sp>
      <p:sp>
        <p:nvSpPr>
          <p:cNvPr id="6" name="Text Placeholder 6">
            <a:extLst>
              <a:ext uri="{FF2B5EF4-FFF2-40B4-BE49-F238E27FC236}">
                <a16:creationId xmlns:a16="http://schemas.microsoft.com/office/drawing/2014/main" id="{8E04541C-CC5D-4455-8271-73223AE0A881}"/>
              </a:ext>
            </a:extLst>
          </p:cNvPr>
          <p:cNvSpPr>
            <a:spLocks noGrp="1"/>
          </p:cNvSpPr>
          <p:nvPr>
            <p:ph type="body" sz="quarter" idx="12" hasCustomPrompt="1"/>
          </p:nvPr>
        </p:nvSpPr>
        <p:spPr>
          <a:xfrm>
            <a:off x="3453175" y="5818717"/>
            <a:ext cx="5292000" cy="316838"/>
          </a:xfrm>
        </p:spPr>
        <p:txBody>
          <a:bodyPr vert="horz" lIns="0" tIns="0" rIns="0" bIns="0" rtlCol="0" anchor="t" anchorCtr="0">
            <a:noAutofit/>
          </a:bodyPr>
          <a:lstStyle>
            <a:lvl1pPr marL="0" indent="0" algn="ctr">
              <a:buNone/>
              <a:defRPr lang="en-US" sz="1600" dirty="0" smtClean="0">
                <a:solidFill>
                  <a:srgbClr val="2E2E38"/>
                </a:solidFill>
                <a:latin typeface="+mn-lt"/>
              </a:defRPr>
            </a:lvl1pPr>
          </a:lstStyle>
          <a:p>
            <a:pPr marL="356616" lvl="0" indent="-356616" algn="ctr">
              <a:spcBef>
                <a:spcPts val="0"/>
              </a:spcBef>
              <a:spcAft>
                <a:spcPts val="600"/>
              </a:spcAft>
            </a:pPr>
            <a:r>
              <a:rPr lang="en-US" dirty="0"/>
              <a:t>Job Title</a:t>
            </a:r>
          </a:p>
        </p:txBody>
      </p:sp>
      <p:sp>
        <p:nvSpPr>
          <p:cNvPr id="9" name="Text Placeholder 11">
            <a:extLst>
              <a:ext uri="{FF2B5EF4-FFF2-40B4-BE49-F238E27FC236}">
                <a16:creationId xmlns:a16="http://schemas.microsoft.com/office/drawing/2014/main" id="{FBD672D3-B116-471A-8511-D80D5D920D93}"/>
              </a:ext>
            </a:extLst>
          </p:cNvPr>
          <p:cNvSpPr txBox="1">
            <a:spLocks/>
          </p:cNvSpPr>
          <p:nvPr userDrawn="1"/>
        </p:nvSpPr>
        <p:spPr>
          <a:xfrm>
            <a:off x="4929981" y="979787"/>
            <a:ext cx="2338388" cy="882687"/>
          </a:xfrm>
          <a:prstGeom prst="rect">
            <a:avLst/>
          </a:prstGeom>
        </p:spPr>
        <p:txBody>
          <a:bodyPr lIns="0" tIns="0" rIns="0" bIns="0">
            <a:noAutofit/>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1200" dirty="0">
                <a:solidFill>
                  <a:schemeClr val="tx2"/>
                </a:solidFill>
                <a:latin typeface="Georgia" panose="02040502050405020303" pitchFamily="18" charset="0"/>
              </a:rPr>
              <a:t>“ </a:t>
            </a:r>
          </a:p>
        </p:txBody>
      </p:sp>
    </p:spTree>
    <p:extLst>
      <p:ext uri="{BB962C8B-B14F-4D97-AF65-F5344CB8AC3E}">
        <p14:creationId xmlns:p14="http://schemas.microsoft.com/office/powerpoint/2010/main" val="420596870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5_Standard slide_Quotes">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1987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5_Empt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031D6CD-ADE1-4BB9-85B0-572801297082}"/>
              </a:ext>
            </a:extLst>
          </p:cNvPr>
          <p:cNvGrpSpPr/>
          <p:nvPr/>
        </p:nvGrpSpPr>
        <p:grpSpPr>
          <a:xfrm>
            <a:off x="1" y="0"/>
            <a:ext cx="12198350" cy="757629"/>
            <a:chOff x="25559" y="0"/>
            <a:chExt cx="12150233" cy="1240826"/>
          </a:xfrm>
        </p:grpSpPr>
        <p:sp>
          <p:nvSpPr>
            <p:cNvPr id="3" name="object 47">
              <a:extLst>
                <a:ext uri="{FF2B5EF4-FFF2-40B4-BE49-F238E27FC236}">
                  <a16:creationId xmlns:a16="http://schemas.microsoft.com/office/drawing/2014/main" id="{0CFADBAA-AD50-4ECB-9A9C-DFAC76060688}"/>
                </a:ext>
              </a:extLst>
            </p:cNvPr>
            <p:cNvSpPr/>
            <p:nvPr/>
          </p:nvSpPr>
          <p:spPr>
            <a:xfrm>
              <a:off x="25559" y="0"/>
              <a:ext cx="12150233" cy="1216009"/>
            </a:xfrm>
            <a:custGeom>
              <a:avLst/>
              <a:gdLst/>
              <a:ahLst/>
              <a:cxnLst/>
              <a:rect l="l" t="t" r="r" b="b"/>
              <a:pathLst>
                <a:path w="18000345" h="1801495">
                  <a:moveTo>
                    <a:pt x="0" y="1800885"/>
                  </a:moveTo>
                  <a:lnTo>
                    <a:pt x="18000002" y="1800885"/>
                  </a:lnTo>
                  <a:lnTo>
                    <a:pt x="18000002" y="0"/>
                  </a:lnTo>
                  <a:lnTo>
                    <a:pt x="0" y="0"/>
                  </a:lnTo>
                  <a:lnTo>
                    <a:pt x="0" y="1800885"/>
                  </a:lnTo>
                  <a:close/>
                </a:path>
              </a:pathLst>
            </a:custGeom>
            <a:solidFill>
              <a:srgbClr val="0F111D"/>
            </a:solidFill>
          </p:spPr>
          <p:txBody>
            <a:bodyPr wrap="square" lIns="0" tIns="0" rIns="0" bIns="0" rtlCol="0"/>
            <a:lstStyle/>
            <a:p>
              <a:endParaRPr sz="1215" dirty="0"/>
            </a:p>
          </p:txBody>
        </p:sp>
        <p:sp>
          <p:nvSpPr>
            <p:cNvPr id="4" name="object 48">
              <a:extLst>
                <a:ext uri="{FF2B5EF4-FFF2-40B4-BE49-F238E27FC236}">
                  <a16:creationId xmlns:a16="http://schemas.microsoft.com/office/drawing/2014/main" id="{72936424-6386-4F8A-AAAD-E250E6E92E32}"/>
                </a:ext>
              </a:extLst>
            </p:cNvPr>
            <p:cNvSpPr/>
            <p:nvPr/>
          </p:nvSpPr>
          <p:spPr>
            <a:xfrm>
              <a:off x="3201875" y="0"/>
              <a:ext cx="8973658" cy="1240826"/>
            </a:xfrm>
            <a:prstGeom prst="rect">
              <a:avLst/>
            </a:prstGeom>
            <a:blipFill>
              <a:blip r:embed="rId2" cstate="print"/>
              <a:stretch>
                <a:fillRect/>
              </a:stretch>
            </a:blipFill>
          </p:spPr>
          <p:txBody>
            <a:bodyPr wrap="square" lIns="0" tIns="0" rIns="0" bIns="0" rtlCol="0"/>
            <a:lstStyle/>
            <a:p>
              <a:endParaRPr sz="1215" dirty="0"/>
            </a:p>
          </p:txBody>
        </p:sp>
        <p:sp>
          <p:nvSpPr>
            <p:cNvPr id="5" name="object 49">
              <a:extLst>
                <a:ext uri="{FF2B5EF4-FFF2-40B4-BE49-F238E27FC236}">
                  <a16:creationId xmlns:a16="http://schemas.microsoft.com/office/drawing/2014/main" id="{73153758-E8AD-4B6F-B2E5-7D5E87D74EFC}"/>
                </a:ext>
              </a:extLst>
            </p:cNvPr>
            <p:cNvSpPr txBox="1">
              <a:spLocks/>
            </p:cNvSpPr>
            <p:nvPr/>
          </p:nvSpPr>
          <p:spPr>
            <a:xfrm>
              <a:off x="139001" y="157945"/>
              <a:ext cx="4153376" cy="264511"/>
            </a:xfrm>
            <a:prstGeom prst="rect">
              <a:avLst/>
            </a:prstGeom>
          </p:spPr>
          <p:txBody>
            <a:bodyPr vert="horz" wrap="square" lIns="0" tIns="9858" rIns="0" bIns="0" rtlCol="0" anchor="t" anchorCtr="0">
              <a:spAutoFit/>
            </a:bodyPr>
            <a:lstStyle>
              <a:lvl1pPr algn="l" defTabSz="914400"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a:lstStyle>
            <a:p>
              <a:pPr marL="8573">
                <a:lnSpc>
                  <a:spcPct val="100000"/>
                </a:lnSpc>
                <a:spcBef>
                  <a:spcPts val="77"/>
                </a:spcBef>
              </a:pPr>
              <a:r>
                <a:rPr lang="en-US" sz="1654" b="1" spc="-30" dirty="0">
                  <a:solidFill>
                    <a:srgbClr val="FFD400"/>
                  </a:solidFill>
                  <a:latin typeface="EYInterstate"/>
                  <a:cs typeface="EYInterstate"/>
                </a:rPr>
                <a:t>EY </a:t>
              </a:r>
              <a:r>
                <a:rPr lang="en-US" sz="1654" b="1" spc="3" dirty="0">
                  <a:solidFill>
                    <a:srgbClr val="34BFC2"/>
                  </a:solidFill>
                  <a:latin typeface="EYInterstate"/>
                  <a:cs typeface="EYInterstate"/>
                </a:rPr>
                <a:t>|</a:t>
              </a:r>
              <a:r>
                <a:rPr lang="en-US" sz="1654" b="1" spc="-243" dirty="0">
                  <a:solidFill>
                    <a:srgbClr val="34BFC2"/>
                  </a:solidFill>
                  <a:latin typeface="EYInterstate"/>
                  <a:cs typeface="EYInterstate"/>
                </a:rPr>
                <a:t> </a:t>
              </a:r>
              <a:r>
                <a:rPr lang="en-US" sz="1283" spc="-24" dirty="0">
                  <a:solidFill>
                    <a:srgbClr val="FFFFFF"/>
                  </a:solidFill>
                  <a:latin typeface="EYInterstate"/>
                  <a:cs typeface="EYInterstate"/>
                </a:rPr>
                <a:t>SAP </a:t>
              </a:r>
              <a:r>
                <a:rPr lang="en-US" sz="1283" spc="-27" dirty="0">
                  <a:solidFill>
                    <a:srgbClr val="FFFFFF"/>
                  </a:solidFill>
                  <a:latin typeface="EYInterstate"/>
                  <a:cs typeface="EYInterstate"/>
                </a:rPr>
                <a:t>S/4 </a:t>
              </a:r>
              <a:r>
                <a:rPr lang="en-US" sz="1283" spc="-14" dirty="0">
                  <a:solidFill>
                    <a:srgbClr val="FFFFFF"/>
                  </a:solidFill>
                  <a:latin typeface="EYInterstate"/>
                  <a:cs typeface="EYInterstate"/>
                </a:rPr>
                <a:t>HANA </a:t>
              </a:r>
              <a:r>
                <a:rPr lang="en-US" sz="1283" spc="-37" dirty="0">
                  <a:solidFill>
                    <a:srgbClr val="FFFFFF"/>
                  </a:solidFill>
                  <a:latin typeface="EYInterstate"/>
                  <a:cs typeface="EYInterstate"/>
                </a:rPr>
                <a:t>Transformation</a:t>
              </a:r>
              <a:endParaRPr lang="en-US" sz="1283" dirty="0">
                <a:latin typeface="EYInterstate"/>
                <a:cs typeface="EYInterstate"/>
              </a:endParaRPr>
            </a:p>
          </p:txBody>
        </p:sp>
      </p:grpSp>
      <p:sp>
        <p:nvSpPr>
          <p:cNvPr id="15" name="Title 14">
            <a:extLst>
              <a:ext uri="{FF2B5EF4-FFF2-40B4-BE49-F238E27FC236}">
                <a16:creationId xmlns:a16="http://schemas.microsoft.com/office/drawing/2014/main" id="{F96D14CC-862B-49E6-86C7-27149D4AB115}"/>
              </a:ext>
            </a:extLst>
          </p:cNvPr>
          <p:cNvSpPr>
            <a:spLocks noGrp="1"/>
          </p:cNvSpPr>
          <p:nvPr>
            <p:ph type="title"/>
          </p:nvPr>
        </p:nvSpPr>
        <p:spPr>
          <a:xfrm>
            <a:off x="457200" y="1040830"/>
            <a:ext cx="11588935" cy="276679"/>
          </a:xfrm>
        </p:spPr>
        <p:txBody>
          <a:bodyPr vert="horz" wrap="square" lIns="0" tIns="0" rIns="0" bIns="0" rtlCol="0" anchor="t" anchorCtr="0">
            <a:spAutoFit/>
          </a:bodyPr>
          <a:lstStyle>
            <a:lvl1pPr>
              <a:defRPr lang="en-US" sz="1800" spc="-44" dirty="0">
                <a:latin typeface="EYInterstate"/>
                <a:ea typeface="+mn-ea"/>
                <a:cs typeface="EYInterstate"/>
              </a:defRPr>
            </a:lvl1pPr>
          </a:lstStyle>
          <a:p>
            <a:pPr marL="8573" marR="3429" lvl="0">
              <a:lnSpc>
                <a:spcPts val="2295"/>
              </a:lnSpc>
              <a:spcBef>
                <a:spcPts val="257"/>
              </a:spcBef>
              <a:spcAft>
                <a:spcPts val="0"/>
              </a:spcAft>
            </a:pPr>
            <a:r>
              <a:rPr lang="en-US" dirty="0"/>
              <a:t>Click to edit Master title style</a:t>
            </a:r>
          </a:p>
        </p:txBody>
      </p:sp>
      <p:grpSp>
        <p:nvGrpSpPr>
          <p:cNvPr id="23" name="Group 4">
            <a:extLst>
              <a:ext uri="{FF2B5EF4-FFF2-40B4-BE49-F238E27FC236}">
                <a16:creationId xmlns:a16="http://schemas.microsoft.com/office/drawing/2014/main" id="{D6BB1C6E-2696-4629-B05E-38ED24B492FB}"/>
              </a:ext>
            </a:extLst>
          </p:cNvPr>
          <p:cNvGrpSpPr>
            <a:grpSpLocks noChangeAspect="1"/>
          </p:cNvGrpSpPr>
          <p:nvPr/>
        </p:nvGrpSpPr>
        <p:grpSpPr bwMode="black">
          <a:xfrm>
            <a:off x="11797224" y="6405669"/>
            <a:ext cx="303213" cy="311150"/>
            <a:chOff x="7110" y="4004"/>
            <a:chExt cx="191" cy="196"/>
          </a:xfrm>
        </p:grpSpPr>
        <p:sp>
          <p:nvSpPr>
            <p:cNvPr id="24" name="Freeform 5">
              <a:extLst>
                <a:ext uri="{FF2B5EF4-FFF2-40B4-BE49-F238E27FC236}">
                  <a16:creationId xmlns:a16="http://schemas.microsoft.com/office/drawing/2014/main" id="{E5AB32F2-6554-471E-A21B-08C806593F2F}"/>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5" name="Freeform 6">
              <a:extLst>
                <a:ext uri="{FF2B5EF4-FFF2-40B4-BE49-F238E27FC236}">
                  <a16:creationId xmlns:a16="http://schemas.microsoft.com/office/drawing/2014/main" id="{CC3F6589-045C-47F7-8D7B-E39569C1AD24}"/>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6" name="Freeform 7">
              <a:extLst>
                <a:ext uri="{FF2B5EF4-FFF2-40B4-BE49-F238E27FC236}">
                  <a16:creationId xmlns:a16="http://schemas.microsoft.com/office/drawing/2014/main" id="{DE4826A7-6859-4045-A1D5-EF67BF2594AC}"/>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29" name="Slide Number Placeholder 5">
            <a:extLst>
              <a:ext uri="{FF2B5EF4-FFF2-40B4-BE49-F238E27FC236}">
                <a16:creationId xmlns:a16="http://schemas.microsoft.com/office/drawing/2014/main" id="{BF02C021-D1B4-4C88-9F7B-16CB00458211}"/>
              </a:ext>
            </a:extLst>
          </p:cNvPr>
          <p:cNvSpPr>
            <a:spLocks noGrp="1"/>
          </p:cNvSpPr>
          <p:nvPr>
            <p:ph type="sldNum" sz="quarter" idx="4"/>
          </p:nvPr>
        </p:nvSpPr>
        <p:spPr>
          <a:xfrm>
            <a:off x="275713" y="6536820"/>
            <a:ext cx="663066" cy="180000"/>
          </a:xfrm>
          <a:prstGeom prst="rect">
            <a:avLst/>
          </a:prstGeom>
        </p:spPr>
        <p:txBody>
          <a:bodyPr vert="horz" lIns="0" tIns="0" rIns="0" bIns="0" rtlCol="0" anchor="ctr"/>
          <a:lstStyle>
            <a:lvl1pPr marL="0" algn="l" defTabSz="914400" rtl="0" eaLnBrk="1" latinLnBrk="0" hangingPunct="1">
              <a:defRPr lang="en-IN" sz="800" kern="1200" smtClean="0">
                <a:solidFill>
                  <a:schemeClr val="bg1"/>
                </a:solidFill>
                <a:latin typeface="EYInterstate" panose="02000503020000020004" pitchFamily="2" charset="0"/>
                <a:ea typeface="+mn-ea"/>
                <a:cs typeface="+mn-cs"/>
              </a:defRPr>
            </a:lvl1pPr>
          </a:lstStyle>
          <a:p>
            <a:r>
              <a:rPr lang="en-GB" dirty="0"/>
              <a:t>Page </a:t>
            </a:r>
            <a:fld id="{F1BC30E3-FFE5-4B91-AA19-87A149EBB9EE}" type="slidenum">
              <a:rPr smtClean="0"/>
              <a:pPr/>
              <a:t>‹#›</a:t>
            </a:fld>
            <a:endParaRPr dirty="0"/>
          </a:p>
        </p:txBody>
      </p:sp>
      <p:sp>
        <p:nvSpPr>
          <p:cNvPr id="31" name="object 51">
            <a:extLst>
              <a:ext uri="{FF2B5EF4-FFF2-40B4-BE49-F238E27FC236}">
                <a16:creationId xmlns:a16="http://schemas.microsoft.com/office/drawing/2014/main" id="{C1E79228-DACE-4E63-AC65-32C01F890588}"/>
              </a:ext>
            </a:extLst>
          </p:cNvPr>
          <p:cNvSpPr>
            <a:spLocks/>
          </p:cNvSpPr>
          <p:nvPr/>
        </p:nvSpPr>
        <p:spPr>
          <a:xfrm>
            <a:off x="1" y="480463"/>
            <a:ext cx="2432464" cy="375344"/>
          </a:xfrm>
          <a:custGeom>
            <a:avLst/>
            <a:gdLst/>
            <a:ahLst/>
            <a:cxnLst/>
            <a:rect l="l" t="t" r="r" b="b"/>
            <a:pathLst>
              <a:path w="2242820" h="810260">
                <a:moveTo>
                  <a:pt x="0" y="810247"/>
                </a:moveTo>
                <a:lnTo>
                  <a:pt x="2242667" y="810247"/>
                </a:lnTo>
                <a:lnTo>
                  <a:pt x="2242667" y="0"/>
                </a:lnTo>
                <a:lnTo>
                  <a:pt x="0" y="0"/>
                </a:lnTo>
                <a:lnTo>
                  <a:pt x="0" y="810247"/>
                </a:lnTo>
                <a:close/>
              </a:path>
            </a:pathLst>
          </a:custGeom>
          <a:solidFill>
            <a:srgbClr val="313745"/>
          </a:solidFill>
          <a:ln w="12700">
            <a:solidFill>
              <a:schemeClr val="bg2"/>
            </a:solidFill>
          </a:ln>
        </p:spPr>
        <p:txBody>
          <a:bodyPr wrap="square" lIns="107950" tIns="107950" rIns="107950" bIns="107950" rtlCol="0" anchor="ctr"/>
          <a:lstStyle/>
          <a:p>
            <a:pPr lvl="0" algn="ctr">
              <a:spcAft>
                <a:spcPts val="200"/>
              </a:spcAft>
            </a:pPr>
            <a:r>
              <a:rPr lang="en-US" sz="1050" spc="-70" dirty="0">
                <a:solidFill>
                  <a:srgbClr val="FFFFFF"/>
                </a:solidFill>
              </a:rPr>
              <a:t>EY’s value proposition for SAP S/4  transformations</a:t>
            </a:r>
          </a:p>
        </p:txBody>
      </p:sp>
      <p:sp>
        <p:nvSpPr>
          <p:cNvPr id="32" name="object 54">
            <a:extLst>
              <a:ext uri="{FF2B5EF4-FFF2-40B4-BE49-F238E27FC236}">
                <a16:creationId xmlns:a16="http://schemas.microsoft.com/office/drawing/2014/main" id="{DC2AB576-14A8-4FE4-8CC3-8E4769BBAE78}"/>
              </a:ext>
            </a:extLst>
          </p:cNvPr>
          <p:cNvSpPr/>
          <p:nvPr/>
        </p:nvSpPr>
        <p:spPr>
          <a:xfrm>
            <a:off x="2438940" y="480463"/>
            <a:ext cx="2432464" cy="375344"/>
          </a:xfrm>
          <a:custGeom>
            <a:avLst/>
            <a:gdLst/>
            <a:ahLst/>
            <a:cxnLst/>
            <a:rect l="l" t="t" r="r" b="b"/>
            <a:pathLst>
              <a:path w="2242820" h="810260">
                <a:moveTo>
                  <a:pt x="0" y="810234"/>
                </a:moveTo>
                <a:lnTo>
                  <a:pt x="2242667" y="810234"/>
                </a:lnTo>
                <a:lnTo>
                  <a:pt x="2242667" y="0"/>
                </a:lnTo>
                <a:lnTo>
                  <a:pt x="0" y="0"/>
                </a:lnTo>
                <a:lnTo>
                  <a:pt x="0" y="810234"/>
                </a:lnTo>
                <a:close/>
              </a:path>
            </a:pathLst>
          </a:custGeom>
          <a:solidFill>
            <a:srgbClr val="313745"/>
          </a:solidFill>
          <a:ln w="12700">
            <a:solidFill>
              <a:schemeClr val="bg2"/>
            </a:solidFill>
          </a:ln>
        </p:spPr>
        <p:txBody>
          <a:bodyPr wrap="square" lIns="107950" tIns="107950" rIns="107950" bIns="107950" rtlCol="0" anchor="ctr"/>
          <a:lstStyle/>
          <a:p>
            <a:pPr algn="ctr">
              <a:spcAft>
                <a:spcPts val="200"/>
              </a:spcAft>
            </a:pPr>
            <a:r>
              <a:rPr lang="en-US" sz="1050" spc="-70" dirty="0">
                <a:solidFill>
                  <a:srgbClr val="FFFFFF"/>
                </a:solidFill>
              </a:rPr>
              <a:t>Case studies and EY’s credentials</a:t>
            </a:r>
          </a:p>
        </p:txBody>
      </p:sp>
      <p:sp>
        <p:nvSpPr>
          <p:cNvPr id="33" name="object 57">
            <a:extLst>
              <a:ext uri="{FF2B5EF4-FFF2-40B4-BE49-F238E27FC236}">
                <a16:creationId xmlns:a16="http://schemas.microsoft.com/office/drawing/2014/main" id="{ADC63C32-F212-4E49-BCA6-BC27A6525697}"/>
              </a:ext>
            </a:extLst>
          </p:cNvPr>
          <p:cNvSpPr/>
          <p:nvPr/>
        </p:nvSpPr>
        <p:spPr>
          <a:xfrm>
            <a:off x="4877880" y="480463"/>
            <a:ext cx="2433154" cy="375344"/>
          </a:xfrm>
          <a:custGeom>
            <a:avLst/>
            <a:gdLst/>
            <a:ahLst/>
            <a:cxnLst/>
            <a:rect l="l" t="t" r="r" b="b"/>
            <a:pathLst>
              <a:path w="2243454" h="810260">
                <a:moveTo>
                  <a:pt x="0" y="810234"/>
                </a:moveTo>
                <a:lnTo>
                  <a:pt x="2243061" y="810234"/>
                </a:lnTo>
                <a:lnTo>
                  <a:pt x="2243061" y="0"/>
                </a:lnTo>
                <a:lnTo>
                  <a:pt x="0" y="0"/>
                </a:lnTo>
                <a:lnTo>
                  <a:pt x="0" y="810234"/>
                </a:lnTo>
                <a:close/>
              </a:path>
            </a:pathLst>
          </a:custGeom>
          <a:solidFill>
            <a:srgbClr val="313745"/>
          </a:solidFill>
          <a:ln w="12700">
            <a:solidFill>
              <a:schemeClr val="bg2"/>
            </a:solidFill>
          </a:ln>
        </p:spPr>
        <p:txBody>
          <a:bodyPr wrap="square" lIns="107950" tIns="107950" rIns="107950" bIns="107950" rtlCol="0" anchor="ctr"/>
          <a:lstStyle/>
          <a:p>
            <a:pPr algn="ctr">
              <a:spcAft>
                <a:spcPts val="200"/>
              </a:spcAft>
            </a:pPr>
            <a:r>
              <a:rPr lang="en-US" sz="1050" spc="-70" dirty="0">
                <a:solidFill>
                  <a:srgbClr val="FFFFFF"/>
                </a:solidFill>
              </a:rPr>
              <a:t>EY’s global SAP practice</a:t>
            </a:r>
          </a:p>
        </p:txBody>
      </p:sp>
      <p:sp>
        <p:nvSpPr>
          <p:cNvPr id="34" name="object 60">
            <a:extLst>
              <a:ext uri="{FF2B5EF4-FFF2-40B4-BE49-F238E27FC236}">
                <a16:creationId xmlns:a16="http://schemas.microsoft.com/office/drawing/2014/main" id="{1A2028EF-B8DC-4178-899A-19318BCD83F4}"/>
              </a:ext>
            </a:extLst>
          </p:cNvPr>
          <p:cNvSpPr/>
          <p:nvPr/>
        </p:nvSpPr>
        <p:spPr>
          <a:xfrm>
            <a:off x="7317509" y="480463"/>
            <a:ext cx="2433154" cy="375344"/>
          </a:xfrm>
          <a:custGeom>
            <a:avLst/>
            <a:gdLst/>
            <a:ahLst/>
            <a:cxnLst/>
            <a:rect l="l" t="t" r="r" b="b"/>
            <a:pathLst>
              <a:path w="2243454" h="810260">
                <a:moveTo>
                  <a:pt x="0" y="810234"/>
                </a:moveTo>
                <a:lnTo>
                  <a:pt x="2243061" y="810234"/>
                </a:lnTo>
                <a:lnTo>
                  <a:pt x="2243061" y="0"/>
                </a:lnTo>
                <a:lnTo>
                  <a:pt x="0" y="0"/>
                </a:lnTo>
                <a:lnTo>
                  <a:pt x="0" y="810234"/>
                </a:lnTo>
                <a:close/>
              </a:path>
            </a:pathLst>
          </a:custGeom>
          <a:solidFill>
            <a:srgbClr val="313745"/>
          </a:solidFill>
          <a:ln w="12700">
            <a:solidFill>
              <a:schemeClr val="bg2"/>
            </a:solidFill>
          </a:ln>
        </p:spPr>
        <p:txBody>
          <a:bodyPr wrap="square" lIns="107950" tIns="107950" rIns="107950" bIns="107950" rtlCol="0" anchor="ctr"/>
          <a:lstStyle/>
          <a:p>
            <a:pPr marL="0" marR="0" lvl="0" indent="0" algn="ctr" defTabSz="914400" rtl="0" eaLnBrk="1" fontAlgn="auto" latinLnBrk="0" hangingPunct="1">
              <a:lnSpc>
                <a:spcPct val="100000"/>
              </a:lnSpc>
              <a:spcBef>
                <a:spcPts val="0"/>
              </a:spcBef>
              <a:spcAft>
                <a:spcPts val="200"/>
              </a:spcAft>
              <a:buClrTx/>
              <a:buSzTx/>
              <a:buFontTx/>
              <a:buNone/>
              <a:tabLst/>
              <a:defRPr/>
            </a:pPr>
            <a:r>
              <a:rPr lang="en-US" sz="1050" spc="-70" dirty="0">
                <a:solidFill>
                  <a:srgbClr val="FFFFFF"/>
                </a:solidFill>
              </a:rPr>
              <a:t>Phase 0 - Inception</a:t>
            </a:r>
          </a:p>
        </p:txBody>
      </p:sp>
      <p:sp>
        <p:nvSpPr>
          <p:cNvPr id="35" name="object 63">
            <a:extLst>
              <a:ext uri="{FF2B5EF4-FFF2-40B4-BE49-F238E27FC236}">
                <a16:creationId xmlns:a16="http://schemas.microsoft.com/office/drawing/2014/main" id="{1F8DC43D-FEC9-428E-BA02-0BBF107DC237}"/>
              </a:ext>
            </a:extLst>
          </p:cNvPr>
          <p:cNvSpPr/>
          <p:nvPr/>
        </p:nvSpPr>
        <p:spPr>
          <a:xfrm>
            <a:off x="9757137" y="480463"/>
            <a:ext cx="2432464" cy="375344"/>
          </a:xfrm>
          <a:custGeom>
            <a:avLst/>
            <a:gdLst/>
            <a:ahLst/>
            <a:cxnLst/>
            <a:rect l="l" t="t" r="r" b="b"/>
            <a:pathLst>
              <a:path w="2242820" h="810260">
                <a:moveTo>
                  <a:pt x="0" y="810234"/>
                </a:moveTo>
                <a:lnTo>
                  <a:pt x="2242667" y="810234"/>
                </a:lnTo>
                <a:lnTo>
                  <a:pt x="2242667" y="0"/>
                </a:lnTo>
                <a:lnTo>
                  <a:pt x="0" y="0"/>
                </a:lnTo>
                <a:lnTo>
                  <a:pt x="0" y="810234"/>
                </a:lnTo>
                <a:close/>
              </a:path>
            </a:pathLst>
          </a:custGeom>
          <a:solidFill>
            <a:schemeClr val="tx2"/>
          </a:solidFill>
          <a:ln w="12700">
            <a:solidFill>
              <a:schemeClr val="bg2"/>
            </a:solidFill>
          </a:ln>
        </p:spPr>
        <p:txBody>
          <a:bodyPr wrap="square" lIns="107950" tIns="107950" rIns="107950" bIns="107950" rtlCol="0" anchor="ctr"/>
          <a:lstStyle/>
          <a:p>
            <a:pPr lvl="0" algn="ctr">
              <a:spcAft>
                <a:spcPts val="200"/>
              </a:spcAft>
            </a:pPr>
            <a:r>
              <a:rPr lang="en-US" sz="1050" spc="-70" dirty="0">
                <a:latin typeface="+mj-lt"/>
              </a:rPr>
              <a:t>Get in touch with us</a:t>
            </a:r>
          </a:p>
        </p:txBody>
      </p:sp>
      <p:sp>
        <p:nvSpPr>
          <p:cNvPr id="6" name="object 46">
            <a:extLst>
              <a:ext uri="{FF2B5EF4-FFF2-40B4-BE49-F238E27FC236}">
                <a16:creationId xmlns:a16="http://schemas.microsoft.com/office/drawing/2014/main" id="{D8CFE0D2-6F4B-483C-B0B3-B633F13A1D3E}"/>
              </a:ext>
            </a:extLst>
          </p:cNvPr>
          <p:cNvSpPr/>
          <p:nvPr/>
        </p:nvSpPr>
        <p:spPr>
          <a:xfrm>
            <a:off x="10915712" y="871544"/>
            <a:ext cx="172349" cy="81197"/>
          </a:xfrm>
          <a:prstGeom prst="rect">
            <a:avLst/>
          </a:prstGeom>
          <a:blipFill>
            <a:blip r:embed="rId3" cstate="print"/>
            <a:stretch>
              <a:fillRect/>
            </a:stretch>
          </a:blipFill>
        </p:spPr>
        <p:txBody>
          <a:bodyPr wrap="square" lIns="0" tIns="0" rIns="0" bIns="0" rtlCol="0"/>
          <a:lstStyle/>
          <a:p>
            <a:endParaRPr dirty="0"/>
          </a:p>
        </p:txBody>
      </p:sp>
      <p:cxnSp>
        <p:nvCxnSpPr>
          <p:cNvPr id="14" name="Straight Connector 13">
            <a:extLst>
              <a:ext uri="{FF2B5EF4-FFF2-40B4-BE49-F238E27FC236}">
                <a16:creationId xmlns:a16="http://schemas.microsoft.com/office/drawing/2014/main" id="{2CA02BD0-9858-403D-84B9-5C5BD9C97ABB}"/>
              </a:ext>
            </a:extLst>
          </p:cNvPr>
          <p:cNvCxnSpPr>
            <a:cxnSpLocks/>
          </p:cNvCxnSpPr>
          <p:nvPr/>
        </p:nvCxnSpPr>
        <p:spPr>
          <a:xfrm>
            <a:off x="1" y="859868"/>
            <a:ext cx="12189600" cy="0"/>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043717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Divider 3">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D9F631-BCA2-47E9-B382-A1254CE498E4}"/>
              </a:ext>
            </a:extLst>
          </p:cNvPr>
          <p:cNvSpPr>
            <a:spLocks noGrp="1"/>
          </p:cNvSpPr>
          <p:nvPr>
            <p:ph type="dt" sz="half" idx="10"/>
          </p:nvPr>
        </p:nvSpPr>
        <p:spPr/>
        <p:txBody>
          <a:bodyPr/>
          <a:lstStyle/>
          <a:p>
            <a:fld id="{8F6D9080-1DFC-4303-893C-6B8A3FEC05E8}" type="datetime3">
              <a:rPr lang="en-US" smtClean="0"/>
              <a:t>18 November 2021</a:t>
            </a:fld>
            <a:endParaRPr lang="en-IN" dirty="0"/>
          </a:p>
        </p:txBody>
      </p:sp>
      <p:sp>
        <p:nvSpPr>
          <p:cNvPr id="3" name="Footer Placeholder 2">
            <a:extLst>
              <a:ext uri="{FF2B5EF4-FFF2-40B4-BE49-F238E27FC236}">
                <a16:creationId xmlns:a16="http://schemas.microsoft.com/office/drawing/2014/main" id="{EC1D1872-1F65-44DE-8D43-3328C27B5870}"/>
              </a:ext>
            </a:extLst>
          </p:cNvPr>
          <p:cNvSpPr>
            <a:spLocks noGrp="1"/>
          </p:cNvSpPr>
          <p:nvPr>
            <p:ph type="ftr" sz="quarter" idx="11"/>
          </p:nvPr>
        </p:nvSpPr>
        <p:spPr/>
        <p:txBody>
          <a:bodyPr/>
          <a:lstStyle/>
          <a:p>
            <a:r>
              <a:rPr lang="en-IN"/>
              <a:t>Presentation title</a:t>
            </a:r>
            <a:endParaRPr lang="en-IN" dirty="0"/>
          </a:p>
        </p:txBody>
      </p:sp>
      <p:sp>
        <p:nvSpPr>
          <p:cNvPr id="4" name="Slide Number Placeholder 3">
            <a:extLst>
              <a:ext uri="{FF2B5EF4-FFF2-40B4-BE49-F238E27FC236}">
                <a16:creationId xmlns:a16="http://schemas.microsoft.com/office/drawing/2014/main" id="{A06C50CF-7368-4D25-B2B5-360BA59E76C3}"/>
              </a:ext>
            </a:extLst>
          </p:cNvPr>
          <p:cNvSpPr>
            <a:spLocks noGrp="1"/>
          </p:cNvSpPr>
          <p:nvPr>
            <p:ph type="sldNum" sz="quarter" idx="12"/>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1227465174"/>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2_Empty">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0052CFA6-7CF5-41BD-9D94-2D0DAE108428}"/>
              </a:ext>
            </a:extLst>
          </p:cNvPr>
          <p:cNvSpPr>
            <a:spLocks noGrp="1"/>
          </p:cNvSpPr>
          <p:nvPr>
            <p:ph type="media" sz="quarter" idx="10" hasCustomPrompt="1"/>
          </p:nvPr>
        </p:nvSpPr>
        <p:spPr>
          <a:xfrm>
            <a:off x="0" y="0"/>
            <a:ext cx="12198350" cy="6858000"/>
          </a:xfrm>
        </p:spPr>
        <p:txBody>
          <a:bodyPr anchor="ctr"/>
          <a:lstStyle>
            <a:lvl1pPr marL="0" indent="0" algn="ctr">
              <a:buNone/>
              <a:defRPr/>
            </a:lvl1pPr>
          </a:lstStyle>
          <a:p>
            <a:r>
              <a:rPr lang="en-IN" dirty="0"/>
              <a:t>Video</a:t>
            </a:r>
          </a:p>
        </p:txBody>
      </p:sp>
      <p:sp>
        <p:nvSpPr>
          <p:cNvPr id="2" name="Date Placeholder 1">
            <a:extLst>
              <a:ext uri="{FF2B5EF4-FFF2-40B4-BE49-F238E27FC236}">
                <a16:creationId xmlns:a16="http://schemas.microsoft.com/office/drawing/2014/main" id="{E943830C-23AE-48E4-B9DE-E91E6CE0B8B9}"/>
              </a:ext>
            </a:extLst>
          </p:cNvPr>
          <p:cNvSpPr>
            <a:spLocks noGrp="1"/>
          </p:cNvSpPr>
          <p:nvPr>
            <p:ph type="dt" sz="half" idx="11"/>
          </p:nvPr>
        </p:nvSpPr>
        <p:spPr/>
        <p:txBody>
          <a:bodyPr/>
          <a:lstStyle/>
          <a:p>
            <a:fld id="{A8381BA6-C3FD-495B-9B56-A30783EC7416}" type="datetime3">
              <a:rPr lang="en-US" smtClean="0"/>
              <a:t>18 November 2021</a:t>
            </a:fld>
            <a:endParaRPr lang="en-IN" dirty="0"/>
          </a:p>
        </p:txBody>
      </p:sp>
      <p:sp>
        <p:nvSpPr>
          <p:cNvPr id="4" name="Footer Placeholder 3">
            <a:extLst>
              <a:ext uri="{FF2B5EF4-FFF2-40B4-BE49-F238E27FC236}">
                <a16:creationId xmlns:a16="http://schemas.microsoft.com/office/drawing/2014/main" id="{B0F742A9-BF69-4BF2-966C-3D76FC687FBA}"/>
              </a:ext>
            </a:extLst>
          </p:cNvPr>
          <p:cNvSpPr>
            <a:spLocks noGrp="1"/>
          </p:cNvSpPr>
          <p:nvPr>
            <p:ph type="ftr" sz="quarter" idx="12"/>
          </p:nvPr>
        </p:nvSpPr>
        <p:spPr/>
        <p:txBody>
          <a:bodyPr/>
          <a:lstStyle/>
          <a:p>
            <a:r>
              <a:rPr lang="en-IN"/>
              <a:t>Presentation title</a:t>
            </a:r>
            <a:endParaRPr lang="en-IN" dirty="0"/>
          </a:p>
        </p:txBody>
      </p:sp>
      <p:sp>
        <p:nvSpPr>
          <p:cNvPr id="5" name="Slide Number Placeholder 4">
            <a:extLst>
              <a:ext uri="{FF2B5EF4-FFF2-40B4-BE49-F238E27FC236}">
                <a16:creationId xmlns:a16="http://schemas.microsoft.com/office/drawing/2014/main" id="{9B65F912-EBE8-413B-A241-0FB3A540BA82}"/>
              </a:ext>
            </a:extLst>
          </p:cNvPr>
          <p:cNvSpPr>
            <a:spLocks noGrp="1"/>
          </p:cNvSpPr>
          <p:nvPr>
            <p:ph type="sldNum" sz="quarter" idx="13"/>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274407659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Key statem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37B5C6B-B98B-4A4C-A8A7-B006989B59BC}"/>
              </a:ext>
            </a:extLst>
          </p:cNvPr>
          <p:cNvSpPr>
            <a:spLocks noGrp="1"/>
          </p:cNvSpPr>
          <p:nvPr>
            <p:ph type="dt" sz="half" idx="10"/>
          </p:nvPr>
        </p:nvSpPr>
        <p:spPr/>
        <p:txBody>
          <a:bodyPr/>
          <a:lstStyle/>
          <a:p>
            <a:fld id="{2A7C88E1-FE33-48AD-9218-9258D62CDCC4}" type="datetime3">
              <a:rPr lang="en-US" smtClean="0"/>
              <a:t>18 November 2021</a:t>
            </a:fld>
            <a:endParaRPr lang="en-IN" dirty="0"/>
          </a:p>
        </p:txBody>
      </p:sp>
      <p:sp>
        <p:nvSpPr>
          <p:cNvPr id="6" name="Footer Placeholder 5">
            <a:extLst>
              <a:ext uri="{FF2B5EF4-FFF2-40B4-BE49-F238E27FC236}">
                <a16:creationId xmlns:a16="http://schemas.microsoft.com/office/drawing/2014/main" id="{3CEF6675-2050-4038-B9E1-B80DB63D730E}"/>
              </a:ext>
            </a:extLst>
          </p:cNvPr>
          <p:cNvSpPr>
            <a:spLocks noGrp="1"/>
          </p:cNvSpPr>
          <p:nvPr>
            <p:ph type="ftr" sz="quarter" idx="11"/>
          </p:nvPr>
        </p:nvSpPr>
        <p:spPr/>
        <p:txBody>
          <a:bodyPr/>
          <a:lstStyle/>
          <a:p>
            <a:r>
              <a:rPr lang="en-IN"/>
              <a:t>Presentation title</a:t>
            </a:r>
            <a:endParaRPr lang="en-IN" dirty="0"/>
          </a:p>
        </p:txBody>
      </p:sp>
      <p:sp>
        <p:nvSpPr>
          <p:cNvPr id="7" name="Slide Number Placeholder 6">
            <a:extLst>
              <a:ext uri="{FF2B5EF4-FFF2-40B4-BE49-F238E27FC236}">
                <a16:creationId xmlns:a16="http://schemas.microsoft.com/office/drawing/2014/main" id="{BBA4D6F3-1431-4069-B814-25584667728F}"/>
              </a:ext>
            </a:extLst>
          </p:cNvPr>
          <p:cNvSpPr>
            <a:spLocks noGrp="1"/>
          </p:cNvSpPr>
          <p:nvPr>
            <p:ph type="sldNum" sz="quarter" idx="12"/>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201165187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Focused data">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97186E-D73E-46D0-965A-D83686BA73F7}"/>
              </a:ext>
            </a:extLst>
          </p:cNvPr>
          <p:cNvSpPr>
            <a:spLocks noGrp="1"/>
          </p:cNvSpPr>
          <p:nvPr>
            <p:ph type="dt" sz="half" idx="10"/>
          </p:nvPr>
        </p:nvSpPr>
        <p:spPr/>
        <p:txBody>
          <a:bodyPr/>
          <a:lstStyle/>
          <a:p>
            <a:fld id="{22FE8F4A-3FA1-4A64-AE77-2254BB85F3D2}" type="datetime3">
              <a:rPr lang="en-US" smtClean="0"/>
              <a:t>18 November 2021</a:t>
            </a:fld>
            <a:endParaRPr lang="en-IN" dirty="0"/>
          </a:p>
        </p:txBody>
      </p:sp>
      <p:sp>
        <p:nvSpPr>
          <p:cNvPr id="3" name="Footer Placeholder 2">
            <a:extLst>
              <a:ext uri="{FF2B5EF4-FFF2-40B4-BE49-F238E27FC236}">
                <a16:creationId xmlns:a16="http://schemas.microsoft.com/office/drawing/2014/main" id="{9DEF40EA-FE63-4D50-8C90-EC25A860C0C3}"/>
              </a:ext>
            </a:extLst>
          </p:cNvPr>
          <p:cNvSpPr>
            <a:spLocks noGrp="1"/>
          </p:cNvSpPr>
          <p:nvPr>
            <p:ph type="ftr" sz="quarter" idx="11"/>
          </p:nvPr>
        </p:nvSpPr>
        <p:spPr/>
        <p:txBody>
          <a:bodyPr/>
          <a:lstStyle/>
          <a:p>
            <a:r>
              <a:rPr lang="en-IN"/>
              <a:t>Presentation title</a:t>
            </a:r>
            <a:endParaRPr lang="en-IN" dirty="0"/>
          </a:p>
        </p:txBody>
      </p:sp>
      <p:sp>
        <p:nvSpPr>
          <p:cNvPr id="4" name="Slide Number Placeholder 3">
            <a:extLst>
              <a:ext uri="{FF2B5EF4-FFF2-40B4-BE49-F238E27FC236}">
                <a16:creationId xmlns:a16="http://schemas.microsoft.com/office/drawing/2014/main" id="{3F37420B-CF82-4784-8E9C-5C496E27C509}"/>
              </a:ext>
            </a:extLst>
          </p:cNvPr>
          <p:cNvSpPr>
            <a:spLocks noGrp="1"/>
          </p:cNvSpPr>
          <p:nvPr>
            <p:ph type="sldNum" sz="quarter" idx="12"/>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140084725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Two columns with heading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2648" y="1869440"/>
            <a:ext cx="5393208" cy="4256075"/>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199632" y="1869440"/>
            <a:ext cx="5393208" cy="4256075"/>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ext Placeholder 9"/>
          <p:cNvSpPr>
            <a:spLocks noGrp="1"/>
          </p:cNvSpPr>
          <p:nvPr>
            <p:ph type="body" sz="quarter" idx="12"/>
          </p:nvPr>
        </p:nvSpPr>
        <p:spPr>
          <a:xfrm>
            <a:off x="609918" y="1137920"/>
            <a:ext cx="5393208" cy="640800"/>
          </a:xfrm>
        </p:spPr>
        <p:txBody>
          <a:bodyPr anchor="t" anchorCtr="0"/>
          <a:lstStyle>
            <a:lvl1pPr>
              <a:buNone/>
              <a:defRPr b="1">
                <a:solidFill>
                  <a:schemeClr val="bg1"/>
                </a:solidFill>
              </a:defRPr>
            </a:lvl1pPr>
          </a:lstStyle>
          <a:p>
            <a:pPr lvl="0"/>
            <a:endParaRPr lang="en-GB" dirty="0"/>
          </a:p>
        </p:txBody>
      </p:sp>
      <p:sp>
        <p:nvSpPr>
          <p:cNvPr id="11" name="Text Placeholder 9"/>
          <p:cNvSpPr>
            <a:spLocks noGrp="1"/>
          </p:cNvSpPr>
          <p:nvPr>
            <p:ph type="body" sz="quarter" idx="13"/>
          </p:nvPr>
        </p:nvSpPr>
        <p:spPr>
          <a:xfrm>
            <a:off x="6199632" y="1137920"/>
            <a:ext cx="5393208" cy="640800"/>
          </a:xfrm>
        </p:spPr>
        <p:txBody>
          <a:bodyPr anchor="t" anchorCtr="0"/>
          <a:lstStyle>
            <a:lvl1pPr>
              <a:buNone/>
              <a:defRPr b="1">
                <a:solidFill>
                  <a:schemeClr val="bg1"/>
                </a:solidFill>
              </a:defRPr>
            </a:lvl1pPr>
          </a:lstStyle>
          <a:p>
            <a:pPr lvl="0"/>
            <a:endParaRPr lang="en-GB" dirty="0"/>
          </a:p>
        </p:txBody>
      </p:sp>
      <p:sp>
        <p:nvSpPr>
          <p:cNvPr id="2" name="Title 1"/>
          <p:cNvSpPr>
            <a:spLocks noGrp="1"/>
          </p:cNvSpPr>
          <p:nvPr>
            <p:ph type="title"/>
          </p:nvPr>
        </p:nvSpPr>
        <p:spPr>
          <a:xfrm>
            <a:off x="609918" y="294200"/>
            <a:ext cx="10978515" cy="590880"/>
          </a:xfrm>
        </p:spPr>
        <p:txBody>
          <a:bodyPr/>
          <a:lstStyle>
            <a:lvl1pPr>
              <a:defRPr>
                <a:solidFill>
                  <a:schemeClr val="bg1"/>
                </a:solidFill>
              </a:defRPr>
            </a:lvl1pPr>
          </a:lstStyle>
          <a:p>
            <a:r>
              <a:rPr lang="en-US" dirty="0"/>
              <a:t>Click to edit Master title style</a:t>
            </a:r>
          </a:p>
        </p:txBody>
      </p:sp>
      <p:sp>
        <p:nvSpPr>
          <p:cNvPr id="14" name="Line 10">
            <a:extLst>
              <a:ext uri="{FF2B5EF4-FFF2-40B4-BE49-F238E27FC236}">
                <a16:creationId xmlns:a16="http://schemas.microsoft.com/office/drawing/2014/main" id="{9773E7D9-2434-4381-A00D-27B62C086733}"/>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5" name="Date Placeholder 4">
            <a:extLst>
              <a:ext uri="{FF2B5EF4-FFF2-40B4-BE49-F238E27FC236}">
                <a16:creationId xmlns:a16="http://schemas.microsoft.com/office/drawing/2014/main" id="{6A3CD3F7-62DC-4CC4-8F34-C353DB087D7C}"/>
              </a:ext>
            </a:extLst>
          </p:cNvPr>
          <p:cNvSpPr>
            <a:spLocks noGrp="1"/>
          </p:cNvSpPr>
          <p:nvPr>
            <p:ph type="dt" sz="half" idx="14"/>
          </p:nvPr>
        </p:nvSpPr>
        <p:spPr/>
        <p:txBody>
          <a:bodyPr/>
          <a:lstStyle/>
          <a:p>
            <a:fld id="{029E1942-EB53-47E3-BCA7-F99D05C795EC}" type="datetime3">
              <a:rPr lang="en-US" smtClean="0"/>
              <a:t>18 November 2021</a:t>
            </a:fld>
            <a:endParaRPr lang="en-IN" dirty="0"/>
          </a:p>
        </p:txBody>
      </p:sp>
      <p:sp>
        <p:nvSpPr>
          <p:cNvPr id="6" name="Footer Placeholder 5">
            <a:extLst>
              <a:ext uri="{FF2B5EF4-FFF2-40B4-BE49-F238E27FC236}">
                <a16:creationId xmlns:a16="http://schemas.microsoft.com/office/drawing/2014/main" id="{4BD2EC01-3D34-4D32-9B76-5269D1AA4651}"/>
              </a:ext>
            </a:extLst>
          </p:cNvPr>
          <p:cNvSpPr>
            <a:spLocks noGrp="1"/>
          </p:cNvSpPr>
          <p:nvPr>
            <p:ph type="ftr" sz="quarter" idx="15"/>
          </p:nvPr>
        </p:nvSpPr>
        <p:spPr/>
        <p:txBody>
          <a:bodyPr/>
          <a:lstStyle/>
          <a:p>
            <a:r>
              <a:rPr lang="en-IN"/>
              <a:t>Presentation title</a:t>
            </a:r>
            <a:endParaRPr lang="en-IN" dirty="0"/>
          </a:p>
        </p:txBody>
      </p:sp>
      <p:sp>
        <p:nvSpPr>
          <p:cNvPr id="7" name="Slide Number Placeholder 6">
            <a:extLst>
              <a:ext uri="{FF2B5EF4-FFF2-40B4-BE49-F238E27FC236}">
                <a16:creationId xmlns:a16="http://schemas.microsoft.com/office/drawing/2014/main" id="{24BE1C2B-4DA4-468F-9976-85F6CBF826F1}"/>
              </a:ext>
            </a:extLst>
          </p:cNvPr>
          <p:cNvSpPr>
            <a:spLocks noGrp="1"/>
          </p:cNvSpPr>
          <p:nvPr>
            <p:ph type="sldNum" sz="quarter" idx="16"/>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393035109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5_Standard slide_no bullets">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28F8CDB-776D-4811-AE2C-217236ECDECA}"/>
              </a:ext>
            </a:extLst>
          </p:cNvPr>
          <p:cNvSpPr>
            <a:spLocks noGrp="1"/>
          </p:cNvSpPr>
          <p:nvPr>
            <p:ph type="pic" sz="quarter" idx="12"/>
          </p:nvPr>
        </p:nvSpPr>
        <p:spPr>
          <a:xfrm>
            <a:off x="6227180" y="0"/>
            <a:ext cx="5971170" cy="6858000"/>
          </a:xfrm>
        </p:spPr>
        <p:txBody>
          <a:bodyPr/>
          <a:lstStyle/>
          <a:p>
            <a:endParaRPr lang="en-IN"/>
          </a:p>
        </p:txBody>
      </p:sp>
      <p:sp>
        <p:nvSpPr>
          <p:cNvPr id="5" name="Text Placeholder 4">
            <a:extLst>
              <a:ext uri="{FF2B5EF4-FFF2-40B4-BE49-F238E27FC236}">
                <a16:creationId xmlns:a16="http://schemas.microsoft.com/office/drawing/2014/main" id="{626E96BA-E9E4-496B-8CA5-6DA27B8AD7E4}"/>
              </a:ext>
            </a:extLst>
          </p:cNvPr>
          <p:cNvSpPr>
            <a:spLocks noGrp="1"/>
          </p:cNvSpPr>
          <p:nvPr>
            <p:ph type="body" sz="quarter" idx="10" hasCustomPrompt="1"/>
          </p:nvPr>
        </p:nvSpPr>
        <p:spPr>
          <a:xfrm>
            <a:off x="369705" y="2578743"/>
            <a:ext cx="4537959" cy="1055708"/>
          </a:xfrm>
        </p:spPr>
        <p:txBody>
          <a:bodyPr/>
          <a:lstStyle>
            <a:lvl1pPr marL="0" indent="0">
              <a:buNone/>
              <a:defRPr sz="3000"/>
            </a:lvl1pPr>
          </a:lstStyle>
          <a:p>
            <a:pPr lvl="0"/>
            <a:r>
              <a:rPr lang="en-IN" dirty="0"/>
              <a:t>Chapter Title</a:t>
            </a:r>
          </a:p>
          <a:p>
            <a:pPr lvl="0"/>
            <a:r>
              <a:rPr lang="en-IN" dirty="0"/>
              <a:t>EY Interstate Light</a:t>
            </a:r>
          </a:p>
        </p:txBody>
      </p:sp>
      <p:sp>
        <p:nvSpPr>
          <p:cNvPr id="14" name="Text Placeholder 4">
            <a:extLst>
              <a:ext uri="{FF2B5EF4-FFF2-40B4-BE49-F238E27FC236}">
                <a16:creationId xmlns:a16="http://schemas.microsoft.com/office/drawing/2014/main" id="{1173C8A3-BA2F-497B-A214-45B02D73AF20}"/>
              </a:ext>
            </a:extLst>
          </p:cNvPr>
          <p:cNvSpPr>
            <a:spLocks noGrp="1"/>
          </p:cNvSpPr>
          <p:nvPr>
            <p:ph type="body" sz="quarter" idx="11" hasCustomPrompt="1"/>
          </p:nvPr>
        </p:nvSpPr>
        <p:spPr>
          <a:xfrm>
            <a:off x="369705" y="3840384"/>
            <a:ext cx="4537959" cy="1055708"/>
          </a:xfrm>
        </p:spPr>
        <p:txBody>
          <a:bodyPr/>
          <a:lstStyle>
            <a:lvl1pPr marL="0" indent="0">
              <a:buNone/>
              <a:defRPr sz="1600"/>
            </a:lvl1pPr>
          </a:lstStyle>
          <a:p>
            <a:pPr lvl="0"/>
            <a:r>
              <a:rPr lang="en-IN" dirty="0"/>
              <a:t>text</a:t>
            </a:r>
          </a:p>
        </p:txBody>
      </p:sp>
      <p:sp>
        <p:nvSpPr>
          <p:cNvPr id="2" name="Date Placeholder 1">
            <a:extLst>
              <a:ext uri="{FF2B5EF4-FFF2-40B4-BE49-F238E27FC236}">
                <a16:creationId xmlns:a16="http://schemas.microsoft.com/office/drawing/2014/main" id="{E3EABBDA-A77F-45A2-9996-90CD0EE5C388}"/>
              </a:ext>
            </a:extLst>
          </p:cNvPr>
          <p:cNvSpPr>
            <a:spLocks noGrp="1"/>
          </p:cNvSpPr>
          <p:nvPr>
            <p:ph type="dt" sz="half" idx="13"/>
          </p:nvPr>
        </p:nvSpPr>
        <p:spPr/>
        <p:txBody>
          <a:bodyPr/>
          <a:lstStyle/>
          <a:p>
            <a:fld id="{1057AB47-DE48-402E-B5B7-CB9A0D0B7D44}" type="datetime3">
              <a:rPr lang="en-US" smtClean="0"/>
              <a:t>18 November 2021</a:t>
            </a:fld>
            <a:endParaRPr lang="en-IN" dirty="0"/>
          </a:p>
        </p:txBody>
      </p:sp>
      <p:sp>
        <p:nvSpPr>
          <p:cNvPr id="3" name="Footer Placeholder 2">
            <a:extLst>
              <a:ext uri="{FF2B5EF4-FFF2-40B4-BE49-F238E27FC236}">
                <a16:creationId xmlns:a16="http://schemas.microsoft.com/office/drawing/2014/main" id="{0F883B36-3BA3-42B4-A811-65C0AF01A86F}"/>
              </a:ext>
            </a:extLst>
          </p:cNvPr>
          <p:cNvSpPr>
            <a:spLocks noGrp="1"/>
          </p:cNvSpPr>
          <p:nvPr>
            <p:ph type="ftr" sz="quarter" idx="14"/>
          </p:nvPr>
        </p:nvSpPr>
        <p:spPr/>
        <p:txBody>
          <a:bodyPr/>
          <a:lstStyle/>
          <a:p>
            <a:r>
              <a:rPr lang="en-IN"/>
              <a:t>Presentation title</a:t>
            </a:r>
            <a:endParaRPr lang="en-IN" dirty="0"/>
          </a:p>
        </p:txBody>
      </p:sp>
      <p:sp>
        <p:nvSpPr>
          <p:cNvPr id="4" name="Slide Number Placeholder 3">
            <a:extLst>
              <a:ext uri="{FF2B5EF4-FFF2-40B4-BE49-F238E27FC236}">
                <a16:creationId xmlns:a16="http://schemas.microsoft.com/office/drawing/2014/main" id="{89D9C98C-F30E-45BC-A1D9-67DB57119DCE}"/>
              </a:ext>
            </a:extLst>
          </p:cNvPr>
          <p:cNvSpPr>
            <a:spLocks noGrp="1"/>
          </p:cNvSpPr>
          <p:nvPr>
            <p:ph type="sldNum" sz="quarter" idx="15"/>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155308366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6_Standard slide_no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97C43D-4F1B-43DA-A0C6-DA6B6708E161}"/>
              </a:ext>
            </a:extLst>
          </p:cNvPr>
          <p:cNvSpPr>
            <a:spLocks noGrp="1"/>
          </p:cNvSpPr>
          <p:nvPr>
            <p:ph type="body" sz="quarter" idx="10" hasCustomPrompt="1"/>
          </p:nvPr>
        </p:nvSpPr>
        <p:spPr>
          <a:xfrm>
            <a:off x="352800" y="2851522"/>
            <a:ext cx="4447800" cy="1202318"/>
          </a:xfrm>
        </p:spPr>
        <p:txBody>
          <a:bodyPr vert="horz" lIns="0" tIns="0" rIns="0" bIns="0" rtlCol="0" anchor="ctr" anchorCtr="0">
            <a:noAutofit/>
          </a:bodyPr>
          <a:lstStyle>
            <a:lvl1pPr marL="0" indent="0">
              <a:buNone/>
              <a:defRPr kumimoji="0" lang="en-IN" sz="3600" b="0" i="0" u="none" strike="noStrike" cap="none" spc="0" normalizeH="0" baseline="0" dirty="0">
                <a:ln>
                  <a:noFill/>
                </a:ln>
                <a:solidFill>
                  <a:schemeClr val="bg1"/>
                </a:solidFill>
                <a:effectLst/>
                <a:uLnTx/>
                <a:uFillTx/>
                <a:latin typeface="EYInterstate Light" panose="02000506000000020004" pitchFamily="2" charset="0"/>
                <a:ea typeface="+mj-ea"/>
                <a:cs typeface="+mj-cs"/>
              </a:defRPr>
            </a:lvl1pPr>
          </a:lstStyle>
          <a:p>
            <a:pPr marL="356616" marR="0" lvl="0" indent="-356616" defTabSz="1007887" fontAlgn="auto">
              <a:lnSpc>
                <a:spcPct val="100000"/>
              </a:lnSpc>
              <a:spcBef>
                <a:spcPct val="0"/>
              </a:spcBef>
              <a:spcAft>
                <a:spcPts val="0"/>
              </a:spcAft>
              <a:buClrTx/>
              <a:buSzTx/>
              <a:tabLst/>
            </a:pPr>
            <a:r>
              <a:rPr lang="en-US" dirty="0"/>
              <a:t>Chapter Title</a:t>
            </a:r>
            <a:endParaRPr lang="en-IN" dirty="0"/>
          </a:p>
        </p:txBody>
      </p:sp>
      <p:sp>
        <p:nvSpPr>
          <p:cNvPr id="2" name="Date Placeholder 1">
            <a:extLst>
              <a:ext uri="{FF2B5EF4-FFF2-40B4-BE49-F238E27FC236}">
                <a16:creationId xmlns:a16="http://schemas.microsoft.com/office/drawing/2014/main" id="{D00C2D9D-B0D7-494E-9184-FCD6E94AACE5}"/>
              </a:ext>
            </a:extLst>
          </p:cNvPr>
          <p:cNvSpPr>
            <a:spLocks noGrp="1"/>
          </p:cNvSpPr>
          <p:nvPr>
            <p:ph type="dt" sz="half" idx="11"/>
          </p:nvPr>
        </p:nvSpPr>
        <p:spPr/>
        <p:txBody>
          <a:bodyPr/>
          <a:lstStyle/>
          <a:p>
            <a:fld id="{6A95EDC0-9791-477B-BA1D-1692FE9BFBAA}" type="datetime3">
              <a:rPr lang="en-US" smtClean="0"/>
              <a:t>18 November 2021</a:t>
            </a:fld>
            <a:endParaRPr lang="en-IN" dirty="0"/>
          </a:p>
        </p:txBody>
      </p:sp>
      <p:sp>
        <p:nvSpPr>
          <p:cNvPr id="3" name="Footer Placeholder 2">
            <a:extLst>
              <a:ext uri="{FF2B5EF4-FFF2-40B4-BE49-F238E27FC236}">
                <a16:creationId xmlns:a16="http://schemas.microsoft.com/office/drawing/2014/main" id="{587FD91A-AB40-450B-8784-9A5D99C62D81}"/>
              </a:ext>
            </a:extLst>
          </p:cNvPr>
          <p:cNvSpPr>
            <a:spLocks noGrp="1"/>
          </p:cNvSpPr>
          <p:nvPr>
            <p:ph type="ftr" sz="quarter" idx="12"/>
          </p:nvPr>
        </p:nvSpPr>
        <p:spPr/>
        <p:txBody>
          <a:bodyPr/>
          <a:lstStyle/>
          <a:p>
            <a:r>
              <a:rPr lang="en-IN"/>
              <a:t>Presentation title</a:t>
            </a:r>
            <a:endParaRPr lang="en-IN" dirty="0"/>
          </a:p>
        </p:txBody>
      </p:sp>
      <p:sp>
        <p:nvSpPr>
          <p:cNvPr id="4" name="Slide Number Placeholder 3">
            <a:extLst>
              <a:ext uri="{FF2B5EF4-FFF2-40B4-BE49-F238E27FC236}">
                <a16:creationId xmlns:a16="http://schemas.microsoft.com/office/drawing/2014/main" id="{C2CE5F90-7113-4FA1-AFCF-3BC8EF010002}"/>
              </a:ext>
            </a:extLst>
          </p:cNvPr>
          <p:cNvSpPr>
            <a:spLocks noGrp="1"/>
          </p:cNvSpPr>
          <p:nvPr>
            <p:ph type="sldNum" sz="quarter" idx="13"/>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130263860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Divider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D5388A-86DF-494E-B137-EE20B7E1CF99}"/>
              </a:ext>
            </a:extLst>
          </p:cNvPr>
          <p:cNvSpPr>
            <a:spLocks noGrp="1"/>
          </p:cNvSpPr>
          <p:nvPr>
            <p:ph type="dt" sz="half" idx="10"/>
          </p:nvPr>
        </p:nvSpPr>
        <p:spPr/>
        <p:txBody>
          <a:bodyPr/>
          <a:lstStyle/>
          <a:p>
            <a:fld id="{51FBADE3-2F67-4EB8-B1F9-B00F8B809757}" type="datetime3">
              <a:rPr lang="en-US" smtClean="0"/>
              <a:t>18 November 2021</a:t>
            </a:fld>
            <a:endParaRPr lang="en-IN" dirty="0"/>
          </a:p>
        </p:txBody>
      </p:sp>
      <p:sp>
        <p:nvSpPr>
          <p:cNvPr id="3" name="Footer Placeholder 2">
            <a:extLst>
              <a:ext uri="{FF2B5EF4-FFF2-40B4-BE49-F238E27FC236}">
                <a16:creationId xmlns:a16="http://schemas.microsoft.com/office/drawing/2014/main" id="{7297E548-6FF4-4D89-ADE0-60181F5365D0}"/>
              </a:ext>
            </a:extLst>
          </p:cNvPr>
          <p:cNvSpPr>
            <a:spLocks noGrp="1"/>
          </p:cNvSpPr>
          <p:nvPr>
            <p:ph type="ftr" sz="quarter" idx="11"/>
          </p:nvPr>
        </p:nvSpPr>
        <p:spPr/>
        <p:txBody>
          <a:bodyPr/>
          <a:lstStyle/>
          <a:p>
            <a:r>
              <a:rPr lang="en-IN"/>
              <a:t>Presentation title</a:t>
            </a:r>
            <a:endParaRPr lang="en-IN" dirty="0"/>
          </a:p>
        </p:txBody>
      </p:sp>
      <p:sp>
        <p:nvSpPr>
          <p:cNvPr id="4" name="Slide Number Placeholder 3">
            <a:extLst>
              <a:ext uri="{FF2B5EF4-FFF2-40B4-BE49-F238E27FC236}">
                <a16:creationId xmlns:a16="http://schemas.microsoft.com/office/drawing/2014/main" id="{810B0A8B-D001-432B-877C-21558412BB33}"/>
              </a:ext>
            </a:extLst>
          </p:cNvPr>
          <p:cNvSpPr>
            <a:spLocks noGrp="1"/>
          </p:cNvSpPr>
          <p:nvPr>
            <p:ph type="sldNum" sz="quarter" idx="12"/>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342816371"/>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3_Final legal text">
    <p:spTree>
      <p:nvGrpSpPr>
        <p:cNvPr id="1" name=""/>
        <p:cNvGrpSpPr/>
        <p:nvPr/>
      </p:nvGrpSpPr>
      <p:grpSpPr>
        <a:xfrm>
          <a:off x="0" y="0"/>
          <a:ext cx="0" cy="0"/>
          <a:chOff x="0" y="0"/>
          <a:chExt cx="0" cy="0"/>
        </a:xfrm>
      </p:grpSpPr>
      <p:sp>
        <p:nvSpPr>
          <p:cNvPr id="8" name="Content Placeholder 2"/>
          <p:cNvSpPr>
            <a:spLocks noGrp="1"/>
          </p:cNvSpPr>
          <p:nvPr>
            <p:ph idx="1"/>
          </p:nvPr>
        </p:nvSpPr>
        <p:spPr>
          <a:xfrm>
            <a:off x="607799" y="719139"/>
            <a:ext cx="4677635" cy="5210062"/>
          </a:xfr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EYInterstate Light" panose="02000506000000020004" pitchFamily="2" charset="0"/>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213" indent="-176213" algn="l" defTabSz="995363"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913" indent="-188913" algn="l" defTabSz="995363"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073630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27622" y="5340096"/>
            <a:ext cx="1173009" cy="1156968"/>
          </a:xfrm>
          <a:prstGeom prst="rect">
            <a:avLst/>
          </a:prstGeom>
        </p:spPr>
      </p:pic>
      <p:sp>
        <p:nvSpPr>
          <p:cNvPr id="10" name="Rectangle 1"/>
          <p:cNvSpPr>
            <a:spLocks noChangeAspect="1"/>
          </p:cNvSpPr>
          <p:nvPr userDrawn="1"/>
        </p:nvSpPr>
        <p:spPr>
          <a:xfrm>
            <a:off x="2578384" y="777242"/>
            <a:ext cx="9012167" cy="3400425"/>
          </a:xfrm>
          <a:custGeom>
            <a:avLst/>
            <a:gdLst>
              <a:gd name="connsiteX0" fmla="*/ 0 w 6753225"/>
              <a:gd name="connsiteY0" fmla="*/ 0 h 3400425"/>
              <a:gd name="connsiteX1" fmla="*/ 6753225 w 6753225"/>
              <a:gd name="connsiteY1" fmla="*/ 0 h 3400425"/>
              <a:gd name="connsiteX2" fmla="*/ 6753225 w 6753225"/>
              <a:gd name="connsiteY2" fmla="*/ 3400425 h 3400425"/>
              <a:gd name="connsiteX3" fmla="*/ 0 w 6753225"/>
              <a:gd name="connsiteY3" fmla="*/ 3400425 h 3400425"/>
              <a:gd name="connsiteX4" fmla="*/ 0 w 6753225"/>
              <a:gd name="connsiteY4" fmla="*/ 0 h 3400425"/>
              <a:gd name="connsiteX0" fmla="*/ 0 w 6755607"/>
              <a:gd name="connsiteY0" fmla="*/ 1197768 h 3400425"/>
              <a:gd name="connsiteX1" fmla="*/ 6755607 w 6755607"/>
              <a:gd name="connsiteY1" fmla="*/ 0 h 3400425"/>
              <a:gd name="connsiteX2" fmla="*/ 6755607 w 6755607"/>
              <a:gd name="connsiteY2" fmla="*/ 3400425 h 3400425"/>
              <a:gd name="connsiteX3" fmla="*/ 2382 w 6755607"/>
              <a:gd name="connsiteY3" fmla="*/ 3400425 h 3400425"/>
              <a:gd name="connsiteX4" fmla="*/ 0 w 6755607"/>
              <a:gd name="connsiteY4" fmla="*/ 1197768 h 3400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5607" h="3400425">
                <a:moveTo>
                  <a:pt x="0" y="1197768"/>
                </a:moveTo>
                <a:lnTo>
                  <a:pt x="6755607" y="0"/>
                </a:lnTo>
                <a:lnTo>
                  <a:pt x="6755607" y="3400425"/>
                </a:lnTo>
                <a:lnTo>
                  <a:pt x="2382" y="3400425"/>
                </a:lnTo>
                <a:lnTo>
                  <a:pt x="0" y="1197768"/>
                </a:lnTo>
                <a:close/>
              </a:path>
            </a:pathLst>
          </a:cu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2" name="Title 1"/>
          <p:cNvSpPr>
            <a:spLocks noGrp="1"/>
          </p:cNvSpPr>
          <p:nvPr>
            <p:ph type="ctrTitle"/>
          </p:nvPr>
        </p:nvSpPr>
        <p:spPr>
          <a:xfrm>
            <a:off x="2952000" y="2240280"/>
            <a:ext cx="8294878" cy="860400"/>
          </a:xfrm>
        </p:spPr>
        <p:txBody>
          <a:bodyPr/>
          <a:lstStyle>
            <a:lvl1pPr>
              <a:defRPr>
                <a:solidFill>
                  <a:srgbClr val="404040"/>
                </a:solidFill>
                <a:latin typeface="+mn-lt"/>
                <a:cs typeface="Arial" pitchFamily="34" charset="0"/>
              </a:defRPr>
            </a:lvl1pPr>
          </a:lstStyle>
          <a:p>
            <a:r>
              <a:rPr lang="en-US"/>
              <a:t>Click to edit Master title style</a:t>
            </a:r>
            <a:endParaRPr lang="en-GB" dirty="0"/>
          </a:p>
        </p:txBody>
      </p:sp>
      <p:sp>
        <p:nvSpPr>
          <p:cNvPr id="15" name="Subtitle 2"/>
          <p:cNvSpPr>
            <a:spLocks noGrp="1"/>
          </p:cNvSpPr>
          <p:nvPr>
            <p:ph type="subTitle" idx="1"/>
          </p:nvPr>
        </p:nvSpPr>
        <p:spPr>
          <a:xfrm>
            <a:off x="2952001" y="3220754"/>
            <a:ext cx="8294878" cy="645742"/>
          </a:xfrm>
        </p:spPr>
        <p:txBody>
          <a:bodyPr/>
          <a:lstStyle>
            <a:lvl1pPr marL="0" indent="0" algn="l">
              <a:buNone/>
              <a:defRPr sz="2000">
                <a:solidFill>
                  <a:srgbClr val="404040"/>
                </a:solidFill>
                <a:latin typeface="+mn-lt"/>
                <a:cs typeface="Arial" pitchFamily="34"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endParaRPr lang="en-GB" dirty="0"/>
          </a:p>
        </p:txBody>
      </p:sp>
    </p:spTree>
    <p:extLst>
      <p:ext uri="{BB962C8B-B14F-4D97-AF65-F5344CB8AC3E}">
        <p14:creationId xmlns:p14="http://schemas.microsoft.com/office/powerpoint/2010/main" val="3173598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1_Final legal text">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501A2F11-32A0-4526-A5F7-F4382DA5B47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555" y="0"/>
            <a:ext cx="12192000" cy="6858000"/>
          </a:xfrm>
          <a:prstGeom prst="rect">
            <a:avLst/>
          </a:prstGeom>
        </p:spPr>
      </p:pic>
    </p:spTree>
    <p:extLst>
      <p:ext uri="{BB962C8B-B14F-4D97-AF65-F5344CB8AC3E}">
        <p14:creationId xmlns:p14="http://schemas.microsoft.com/office/powerpoint/2010/main" val="4919585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609919" y="201600"/>
            <a:ext cx="10982750" cy="860400"/>
          </a:xfrm>
          <a:prstGeom prst="rect">
            <a:avLst/>
          </a:prstGeom>
        </p:spPr>
        <p:txBody>
          <a:bodyPr/>
          <a:lstStyle>
            <a:lvl1pPr>
              <a:defRPr>
                <a:solidFill>
                  <a:schemeClr val="bg1"/>
                </a:solidFill>
                <a:latin typeface="+mn-lt"/>
                <a:cs typeface="Arial" pitchFamily="34" charset="0"/>
              </a:defRPr>
            </a:lvl1pPr>
          </a:lstStyle>
          <a:p>
            <a:r>
              <a:rPr lang="en-US"/>
              <a:t>Click to edit Master title style</a:t>
            </a:r>
            <a:endParaRPr lang="en-GB" dirty="0"/>
          </a:p>
        </p:txBody>
      </p:sp>
      <p:sp>
        <p:nvSpPr>
          <p:cNvPr id="3" name="Content Placeholder 2"/>
          <p:cNvSpPr>
            <a:spLocks noGrp="1"/>
          </p:cNvSpPr>
          <p:nvPr>
            <p:ph idx="1"/>
          </p:nvPr>
        </p:nvSpPr>
        <p:spPr>
          <a:xfrm>
            <a:off x="609918" y="1425600"/>
            <a:ext cx="10978515" cy="4698977"/>
          </a:xfrm>
          <a:prstGeom prst="rect">
            <a:avLst/>
          </a:prstGeom>
        </p:spPr>
        <p:txBody>
          <a:bodyPr/>
          <a:lstStyle>
            <a:lvl1pPr>
              <a:defRPr>
                <a:solidFill>
                  <a:schemeClr val="bg1"/>
                </a:solidFill>
                <a:latin typeface="+mn-lt"/>
                <a:cs typeface="Arial" pitchFamily="34" charset="0"/>
              </a:defRPr>
            </a:lvl1pPr>
            <a:lvl2pPr>
              <a:defRPr>
                <a:solidFill>
                  <a:schemeClr val="bg1"/>
                </a:solidFill>
                <a:latin typeface="+mn-lt"/>
                <a:cs typeface="Arial" pitchFamily="34" charset="0"/>
              </a:defRPr>
            </a:lvl2pPr>
            <a:lvl3pPr>
              <a:defRPr>
                <a:solidFill>
                  <a:schemeClr val="bg1"/>
                </a:solidFill>
                <a:latin typeface="+mn-lt"/>
                <a:cs typeface="Arial" pitchFamily="34" charset="0"/>
              </a:defRPr>
            </a:lvl3pPr>
            <a:lvl4pPr>
              <a:defRPr>
                <a:solidFill>
                  <a:schemeClr val="bg1"/>
                </a:solidFill>
                <a:latin typeface="+mn-lt"/>
                <a:cs typeface="Arial" pitchFamily="34" charset="0"/>
              </a:defRPr>
            </a:lvl4pPr>
            <a:lvl5pPr>
              <a:defRPr>
                <a:solidFill>
                  <a:schemeClr val="bg1"/>
                </a:solidFill>
                <a:latin typeface="+mn-lt"/>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bg1"/>
              </a:solidFill>
              <a:latin typeface="+mn-lt"/>
              <a:cs typeface="Arial" pitchFamily="34" charset="0"/>
            </a:endParaRPr>
          </a:p>
        </p:txBody>
      </p:sp>
      <p:sp>
        <p:nvSpPr>
          <p:cNvPr id="8" name="Line 11"/>
          <p:cNvSpPr>
            <a:spLocks noChangeShapeType="1"/>
          </p:cNvSpPr>
          <p:nvPr userDrawn="1"/>
        </p:nvSpPr>
        <p:spPr bwMode="auto">
          <a:xfrm>
            <a:off x="609918" y="6242400"/>
            <a:ext cx="10978515"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bg1"/>
              </a:solidFill>
              <a:latin typeface="+mn-lt"/>
              <a:cs typeface="Arial" pitchFamily="34" charset="0"/>
            </a:endParaRPr>
          </a:p>
        </p:txBody>
      </p:sp>
      <p:sp>
        <p:nvSpPr>
          <p:cNvPr id="6" name="TextBox 5"/>
          <p:cNvSpPr txBox="1"/>
          <p:nvPr userDrawn="1"/>
        </p:nvSpPr>
        <p:spPr>
          <a:xfrm>
            <a:off x="3811984" y="6459381"/>
            <a:ext cx="4650621" cy="246221"/>
          </a:xfrm>
          <a:prstGeom prst="rect">
            <a:avLst/>
          </a:prstGeom>
          <a:noFill/>
        </p:spPr>
        <p:txBody>
          <a:bodyPr wrap="square" rtlCol="0">
            <a:spAutoFit/>
          </a:bodyPr>
          <a:lstStyle/>
          <a:p>
            <a:pPr algn="ctr"/>
            <a:r>
              <a:rPr lang="en-US" sz="1000" dirty="0">
                <a:solidFill>
                  <a:srgbClr val="FF0000"/>
                </a:solidFill>
                <a:latin typeface="EYInterstate" panose="02000503020000020004" pitchFamily="2" charset="0"/>
              </a:rPr>
              <a:t>- EY CONFIDENTIAL NOT TO BE SHARED - </a:t>
            </a:r>
          </a:p>
        </p:txBody>
      </p:sp>
    </p:spTree>
    <p:extLst>
      <p:ext uri="{BB962C8B-B14F-4D97-AF65-F5344CB8AC3E}">
        <p14:creationId xmlns:p14="http://schemas.microsoft.com/office/powerpoint/2010/main" val="388858656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9" y="201600"/>
            <a:ext cx="10982750" cy="860400"/>
          </a:xfrm>
          <a:prstGeom prst="rect">
            <a:avLst/>
          </a:prstGeom>
        </p:spPr>
        <p:txBody>
          <a:bodyPr/>
          <a:lstStyle>
            <a:lvl1pPr>
              <a:defRPr>
                <a:solidFill>
                  <a:schemeClr val="bg1"/>
                </a:solidFill>
                <a:latin typeface="+mn-lt"/>
                <a:cs typeface="Arial" pitchFamily="34" charset="0"/>
              </a:defRPr>
            </a:lvl1pPr>
          </a:lstStyle>
          <a:p>
            <a:r>
              <a:rPr lang="en-US"/>
              <a:t>Click to edit Master title style</a:t>
            </a:r>
            <a:endParaRPr lang="en-GB" dirty="0"/>
          </a:p>
        </p:txBody>
      </p:sp>
      <p:sp>
        <p:nvSpPr>
          <p:cNvPr id="3" name="Content Placeholder 2"/>
          <p:cNvSpPr>
            <a:spLocks noGrp="1"/>
          </p:cNvSpPr>
          <p:nvPr>
            <p:ph idx="1"/>
          </p:nvPr>
        </p:nvSpPr>
        <p:spPr>
          <a:xfrm>
            <a:off x="609918" y="1425600"/>
            <a:ext cx="10978515" cy="4698977"/>
          </a:xfrm>
          <a:prstGeom prst="rect">
            <a:avLst/>
          </a:prstGeom>
        </p:spPr>
        <p:txBody>
          <a:bodyPr/>
          <a:lstStyle>
            <a:lvl1pPr marL="0" indent="0">
              <a:buNone/>
              <a:defRPr>
                <a:solidFill>
                  <a:schemeClr val="bg1"/>
                </a:solidFill>
                <a:latin typeface="+mn-lt"/>
                <a:cs typeface="Arial" pitchFamily="34" charset="0"/>
              </a:defRPr>
            </a:lvl1pPr>
            <a:lvl2pPr marL="0" indent="0">
              <a:buNone/>
              <a:defRPr>
                <a:solidFill>
                  <a:schemeClr val="bg1"/>
                </a:solidFill>
                <a:latin typeface="+mn-lt"/>
                <a:cs typeface="Arial" pitchFamily="34" charset="0"/>
              </a:defRPr>
            </a:lvl2pPr>
            <a:lvl3pPr marL="0" indent="0">
              <a:buNone/>
              <a:defRPr>
                <a:solidFill>
                  <a:schemeClr val="bg1"/>
                </a:solidFill>
                <a:latin typeface="+mn-lt"/>
                <a:cs typeface="Arial" pitchFamily="34" charset="0"/>
              </a:defRPr>
            </a:lvl3pPr>
            <a:lvl4pPr marL="0" indent="0">
              <a:buNone/>
              <a:defRPr>
                <a:solidFill>
                  <a:schemeClr val="bg1"/>
                </a:solidFill>
                <a:latin typeface="+mn-lt"/>
                <a:cs typeface="Arial" pitchFamily="34" charset="0"/>
              </a:defRPr>
            </a:lvl4pPr>
            <a:lvl5pPr marL="0" indent="0">
              <a:buNone/>
              <a:defRPr>
                <a:solidFill>
                  <a:schemeClr val="bg1"/>
                </a:solidFill>
                <a:latin typeface="+mn-lt"/>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bg1"/>
              </a:solidFill>
              <a:latin typeface="+mn-lt"/>
              <a:cs typeface="Arial" pitchFamily="34" charset="0"/>
            </a:endParaRPr>
          </a:p>
        </p:txBody>
      </p:sp>
      <p:sp>
        <p:nvSpPr>
          <p:cNvPr id="8" name="Line 11"/>
          <p:cNvSpPr>
            <a:spLocks noChangeShapeType="1"/>
          </p:cNvSpPr>
          <p:nvPr userDrawn="1"/>
        </p:nvSpPr>
        <p:spPr bwMode="auto">
          <a:xfrm>
            <a:off x="609918" y="6242400"/>
            <a:ext cx="10978515"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bg1"/>
              </a:solidFill>
              <a:latin typeface="+mn-lt"/>
              <a:cs typeface="Arial" pitchFamily="34" charset="0"/>
            </a:endParaRPr>
          </a:p>
        </p:txBody>
      </p:sp>
      <p:sp>
        <p:nvSpPr>
          <p:cNvPr id="4" name="Date Placeholder 3"/>
          <p:cNvSpPr>
            <a:spLocks noGrp="1"/>
          </p:cNvSpPr>
          <p:nvPr>
            <p:ph type="dt" sz="half" idx="10"/>
          </p:nvPr>
        </p:nvSpPr>
        <p:spPr>
          <a:xfrm>
            <a:off x="1624568" y="6496184"/>
            <a:ext cx="1585786" cy="201168"/>
          </a:xfrm>
          <a:prstGeom prst="rect">
            <a:avLst/>
          </a:prstGeom>
        </p:spPr>
        <p:txBody>
          <a:bodyPr/>
          <a:lstStyle/>
          <a:p>
            <a:r>
              <a:rPr lang="en-US"/>
              <a:t>1 January 2014</a:t>
            </a:r>
            <a:endParaRPr lang="en-US" dirty="0"/>
          </a:p>
        </p:txBody>
      </p:sp>
      <p:sp>
        <p:nvSpPr>
          <p:cNvPr id="5" name="Footer Placeholder 4"/>
          <p:cNvSpPr>
            <a:spLocks noGrp="1"/>
          </p:cNvSpPr>
          <p:nvPr>
            <p:ph type="ftr" sz="quarter" idx="11"/>
          </p:nvPr>
        </p:nvSpPr>
        <p:spPr>
          <a:xfrm>
            <a:off x="3452998" y="6496184"/>
            <a:ext cx="4581585" cy="201168"/>
          </a:xfrm>
          <a:prstGeom prst="rect">
            <a:avLst/>
          </a:prstGeom>
        </p:spPr>
        <p:txBody>
          <a:bodyPr/>
          <a:lstStyle/>
          <a:p>
            <a:r>
              <a:rPr lang="en-GB"/>
              <a:t>Presentation title</a:t>
            </a:r>
            <a:endParaRPr lang="en-GB" dirty="0"/>
          </a:p>
        </p:txBody>
      </p:sp>
    </p:spTree>
    <p:extLst>
      <p:ext uri="{BB962C8B-B14F-4D97-AF65-F5344CB8AC3E}">
        <p14:creationId xmlns:p14="http://schemas.microsoft.com/office/powerpoint/2010/main" val="130509626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Standard slide_no_first_level_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9" y="201600"/>
            <a:ext cx="10982750" cy="860400"/>
          </a:xfrm>
          <a:prstGeom prst="rect">
            <a:avLst/>
          </a:prstGeom>
        </p:spPr>
        <p:txBody>
          <a:bodyPr/>
          <a:lstStyle>
            <a:lvl1pPr>
              <a:defRPr>
                <a:solidFill>
                  <a:schemeClr val="bg1"/>
                </a:solidFill>
                <a:latin typeface="+mn-lt"/>
                <a:cs typeface="Arial" pitchFamily="34" charset="0"/>
              </a:defRPr>
            </a:lvl1pPr>
          </a:lstStyle>
          <a:p>
            <a:r>
              <a:rPr lang="en-US"/>
              <a:t>Click to edit Master title style</a:t>
            </a:r>
            <a:endParaRPr lang="en-GB" dirty="0"/>
          </a:p>
        </p:txBody>
      </p:sp>
      <p:sp>
        <p:nvSpPr>
          <p:cNvPr id="3" name="Content Placeholder 2"/>
          <p:cNvSpPr>
            <a:spLocks noGrp="1"/>
          </p:cNvSpPr>
          <p:nvPr>
            <p:ph idx="1"/>
          </p:nvPr>
        </p:nvSpPr>
        <p:spPr>
          <a:xfrm>
            <a:off x="609918" y="1425600"/>
            <a:ext cx="10978515" cy="4698977"/>
          </a:xfrm>
          <a:prstGeom prst="rect">
            <a:avLst/>
          </a:prstGeom>
        </p:spPr>
        <p:txBody>
          <a:bodyPr/>
          <a:lstStyle>
            <a:lvl1pPr marL="0" indent="0">
              <a:buNone/>
              <a:defRPr>
                <a:solidFill>
                  <a:schemeClr val="bg1"/>
                </a:solidFill>
                <a:latin typeface="+mn-lt"/>
                <a:cs typeface="Arial" pitchFamily="34" charset="0"/>
              </a:defRPr>
            </a:lvl1pPr>
            <a:lvl2pPr marL="356616">
              <a:defRPr>
                <a:solidFill>
                  <a:schemeClr val="bg1"/>
                </a:solidFill>
                <a:latin typeface="+mn-lt"/>
                <a:cs typeface="Arial" pitchFamily="34" charset="0"/>
              </a:defRPr>
            </a:lvl2pPr>
            <a:lvl3pPr marL="713232">
              <a:defRPr>
                <a:solidFill>
                  <a:schemeClr val="bg1"/>
                </a:solidFill>
                <a:latin typeface="+mn-lt"/>
                <a:cs typeface="Arial" pitchFamily="34" charset="0"/>
              </a:defRPr>
            </a:lvl3pPr>
            <a:lvl4pPr marL="1069848">
              <a:defRPr>
                <a:solidFill>
                  <a:schemeClr val="bg1"/>
                </a:solidFill>
                <a:latin typeface="+mn-lt"/>
                <a:cs typeface="Arial" pitchFamily="34" charset="0"/>
              </a:defRPr>
            </a:lvl4pPr>
            <a:lvl5pPr marL="1426464">
              <a:defRPr>
                <a:solidFill>
                  <a:schemeClr val="bg1"/>
                </a:solidFill>
                <a:latin typeface="+mn-lt"/>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bg1"/>
              </a:solidFill>
              <a:latin typeface="+mn-lt"/>
              <a:cs typeface="Arial" pitchFamily="34" charset="0"/>
            </a:endParaRPr>
          </a:p>
        </p:txBody>
      </p:sp>
      <p:sp>
        <p:nvSpPr>
          <p:cNvPr id="8" name="Line 11"/>
          <p:cNvSpPr>
            <a:spLocks noChangeShapeType="1"/>
          </p:cNvSpPr>
          <p:nvPr userDrawn="1"/>
        </p:nvSpPr>
        <p:spPr bwMode="auto">
          <a:xfrm>
            <a:off x="609918" y="6242400"/>
            <a:ext cx="10978515"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bg1"/>
              </a:solidFill>
              <a:latin typeface="+mn-lt"/>
              <a:cs typeface="Arial" pitchFamily="34" charset="0"/>
            </a:endParaRPr>
          </a:p>
        </p:txBody>
      </p:sp>
      <p:sp>
        <p:nvSpPr>
          <p:cNvPr id="4" name="Date Placeholder 3"/>
          <p:cNvSpPr>
            <a:spLocks noGrp="1"/>
          </p:cNvSpPr>
          <p:nvPr>
            <p:ph type="dt" sz="half" idx="10"/>
          </p:nvPr>
        </p:nvSpPr>
        <p:spPr>
          <a:xfrm>
            <a:off x="1624568" y="6496184"/>
            <a:ext cx="1585786" cy="201168"/>
          </a:xfrm>
          <a:prstGeom prst="rect">
            <a:avLst/>
          </a:prstGeom>
        </p:spPr>
        <p:txBody>
          <a:bodyPr/>
          <a:lstStyle/>
          <a:p>
            <a:r>
              <a:rPr lang="en-US"/>
              <a:t>1 January 2014</a:t>
            </a:r>
            <a:endParaRPr lang="en-US" dirty="0"/>
          </a:p>
        </p:txBody>
      </p:sp>
      <p:sp>
        <p:nvSpPr>
          <p:cNvPr id="5" name="Footer Placeholder 4"/>
          <p:cNvSpPr>
            <a:spLocks noGrp="1"/>
          </p:cNvSpPr>
          <p:nvPr>
            <p:ph type="ftr" sz="quarter" idx="11"/>
          </p:nvPr>
        </p:nvSpPr>
        <p:spPr>
          <a:xfrm>
            <a:off x="3452998" y="6496184"/>
            <a:ext cx="4581585" cy="201168"/>
          </a:xfrm>
          <a:prstGeom prst="rect">
            <a:avLst/>
          </a:prstGeom>
        </p:spPr>
        <p:txBody>
          <a:bodyPr/>
          <a:lstStyle/>
          <a:p>
            <a:r>
              <a:rPr lang="en-GB"/>
              <a:t>Presentation title</a:t>
            </a:r>
            <a:endParaRPr lang="en-GB" dirty="0"/>
          </a:p>
        </p:txBody>
      </p:sp>
    </p:spTree>
    <p:extLst>
      <p:ext uri="{BB962C8B-B14F-4D97-AF65-F5344CB8AC3E}">
        <p14:creationId xmlns:p14="http://schemas.microsoft.com/office/powerpoint/2010/main" val="137159159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bg1"/>
              </a:solidFill>
              <a:latin typeface="+mn-lt"/>
              <a:cs typeface="Arial" pitchFamily="34" charset="0"/>
            </a:endParaRPr>
          </a:p>
        </p:txBody>
      </p:sp>
      <p:sp>
        <p:nvSpPr>
          <p:cNvPr id="8" name="Line 11"/>
          <p:cNvSpPr>
            <a:spLocks noChangeShapeType="1"/>
          </p:cNvSpPr>
          <p:nvPr userDrawn="1"/>
        </p:nvSpPr>
        <p:spPr bwMode="auto">
          <a:xfrm>
            <a:off x="609918" y="6242400"/>
            <a:ext cx="10978515"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bg1"/>
              </a:solidFill>
              <a:latin typeface="+mn-lt"/>
              <a:cs typeface="Arial" pitchFamily="34" charset="0"/>
            </a:endParaRPr>
          </a:p>
        </p:txBody>
      </p:sp>
      <p:sp>
        <p:nvSpPr>
          <p:cNvPr id="6" name="Title 5"/>
          <p:cNvSpPr>
            <a:spLocks noGrp="1"/>
          </p:cNvSpPr>
          <p:nvPr>
            <p:ph type="title"/>
          </p:nvPr>
        </p:nvSpPr>
        <p:spPr>
          <a:xfrm>
            <a:off x="609919" y="201600"/>
            <a:ext cx="10982750" cy="860400"/>
          </a:xfrm>
          <a:prstGeom prst="rect">
            <a:avLst/>
          </a:prstGeom>
        </p:spPr>
        <p:txBody>
          <a:bodyPr/>
          <a:lstStyle/>
          <a:p>
            <a:r>
              <a:rPr lang="en-US"/>
              <a:t>Click to edit Master title style</a:t>
            </a:r>
            <a:endParaRPr lang="en-US" dirty="0"/>
          </a:p>
        </p:txBody>
      </p:sp>
      <p:sp>
        <p:nvSpPr>
          <p:cNvPr id="9" name="TextBox 8"/>
          <p:cNvSpPr txBox="1"/>
          <p:nvPr userDrawn="1"/>
        </p:nvSpPr>
        <p:spPr>
          <a:xfrm>
            <a:off x="3811984" y="6459381"/>
            <a:ext cx="4650621" cy="246221"/>
          </a:xfrm>
          <a:prstGeom prst="rect">
            <a:avLst/>
          </a:prstGeom>
          <a:noFill/>
        </p:spPr>
        <p:txBody>
          <a:bodyPr wrap="square" rtlCol="0">
            <a:spAutoFit/>
          </a:bodyPr>
          <a:lstStyle/>
          <a:p>
            <a:pPr algn="ctr"/>
            <a:r>
              <a:rPr lang="en-US" sz="1000" dirty="0">
                <a:solidFill>
                  <a:srgbClr val="FF0000"/>
                </a:solidFill>
                <a:latin typeface="EYInterstate" panose="02000503020000020004" pitchFamily="2" charset="0"/>
              </a:rPr>
              <a:t>- EY CONFIDENTIAL NOT TO BE SHARED - </a:t>
            </a:r>
          </a:p>
        </p:txBody>
      </p:sp>
    </p:spTree>
    <p:extLst>
      <p:ext uri="{BB962C8B-B14F-4D97-AF65-F5344CB8AC3E}">
        <p14:creationId xmlns:p14="http://schemas.microsoft.com/office/powerpoint/2010/main" val="245665303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no line">
    <p:spTree>
      <p:nvGrpSpPr>
        <p:cNvPr id="1" name=""/>
        <p:cNvGrpSpPr/>
        <p:nvPr/>
      </p:nvGrpSpPr>
      <p:grpSpPr>
        <a:xfrm>
          <a:off x="0" y="0"/>
          <a:ext cx="0" cy="0"/>
          <a:chOff x="0" y="0"/>
          <a:chExt cx="0" cy="0"/>
        </a:xfrm>
      </p:grpSpPr>
      <p:sp>
        <p:nvSpPr>
          <p:cNvPr id="8" name="Line 11"/>
          <p:cNvSpPr>
            <a:spLocks noChangeShapeType="1"/>
          </p:cNvSpPr>
          <p:nvPr userDrawn="1"/>
        </p:nvSpPr>
        <p:spPr bwMode="auto">
          <a:xfrm>
            <a:off x="609918" y="6242400"/>
            <a:ext cx="10978515"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bg1"/>
              </a:solidFill>
              <a:latin typeface="+mn-lt"/>
              <a:cs typeface="Arial" pitchFamily="34" charset="0"/>
            </a:endParaRPr>
          </a:p>
        </p:txBody>
      </p:sp>
      <p:sp>
        <p:nvSpPr>
          <p:cNvPr id="6" name="Title 5"/>
          <p:cNvSpPr>
            <a:spLocks noGrp="1"/>
          </p:cNvSpPr>
          <p:nvPr>
            <p:ph type="title"/>
          </p:nvPr>
        </p:nvSpPr>
        <p:spPr>
          <a:xfrm>
            <a:off x="609919" y="201600"/>
            <a:ext cx="10982750" cy="860400"/>
          </a:xfrm>
          <a:prstGeom prst="rect">
            <a:avLst/>
          </a:prstGeom>
        </p:spPr>
        <p:txBody>
          <a:bodyPr/>
          <a:lstStyle/>
          <a:p>
            <a:r>
              <a:rPr lang="en-US"/>
              <a:t>Click to edit Master title style</a:t>
            </a:r>
            <a:endParaRPr lang="en-US" dirty="0"/>
          </a:p>
        </p:txBody>
      </p:sp>
      <p:sp>
        <p:nvSpPr>
          <p:cNvPr id="2" name="Date Placeholder 1"/>
          <p:cNvSpPr>
            <a:spLocks noGrp="1"/>
          </p:cNvSpPr>
          <p:nvPr>
            <p:ph type="dt" sz="half" idx="10"/>
          </p:nvPr>
        </p:nvSpPr>
        <p:spPr>
          <a:xfrm>
            <a:off x="1624568" y="6496184"/>
            <a:ext cx="1585786" cy="201168"/>
          </a:xfrm>
          <a:prstGeom prst="rect">
            <a:avLst/>
          </a:prstGeom>
        </p:spPr>
        <p:txBody>
          <a:bodyPr/>
          <a:lstStyle/>
          <a:p>
            <a:r>
              <a:rPr lang="en-US"/>
              <a:t>1 January 2014</a:t>
            </a:r>
            <a:endParaRPr lang="en-US" dirty="0"/>
          </a:p>
        </p:txBody>
      </p:sp>
      <p:sp>
        <p:nvSpPr>
          <p:cNvPr id="3" name="Footer Placeholder 2"/>
          <p:cNvSpPr>
            <a:spLocks noGrp="1"/>
          </p:cNvSpPr>
          <p:nvPr>
            <p:ph type="ftr" sz="quarter" idx="11"/>
          </p:nvPr>
        </p:nvSpPr>
        <p:spPr>
          <a:xfrm>
            <a:off x="3452998" y="6496184"/>
            <a:ext cx="4581585" cy="201168"/>
          </a:xfrm>
          <a:prstGeom prst="rect">
            <a:avLst/>
          </a:prstGeom>
        </p:spPr>
        <p:txBody>
          <a:bodyPr/>
          <a:lstStyle/>
          <a:p>
            <a:r>
              <a:rPr lang="en-GB"/>
              <a:t>Presentation title</a:t>
            </a:r>
            <a:endParaRPr lang="en-GB" dirty="0"/>
          </a:p>
        </p:txBody>
      </p:sp>
    </p:spTree>
    <p:extLst>
      <p:ext uri="{BB962C8B-B14F-4D97-AF65-F5344CB8AC3E}">
        <p14:creationId xmlns:p14="http://schemas.microsoft.com/office/powerpoint/2010/main" val="370747902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919" y="201600"/>
            <a:ext cx="10982750" cy="860400"/>
          </a:xfrm>
          <a:prstGeom prst="rect">
            <a:avLst/>
          </a:prstGeom>
        </p:spPr>
        <p:txBody>
          <a:bodyPr/>
          <a:lstStyle>
            <a:lvl1pPr>
              <a:defRPr>
                <a:solidFill>
                  <a:schemeClr val="bg1"/>
                </a:solidFill>
                <a:latin typeface="+mn-lt"/>
                <a:cs typeface="Arial" pitchFamily="34" charset="0"/>
              </a:defRPr>
            </a:lvl1pPr>
          </a:lstStyle>
          <a:p>
            <a:r>
              <a:rPr lang="en-US"/>
              <a:t>Click to edit Master title style</a:t>
            </a:r>
            <a:endParaRPr lang="en-GB" dirty="0"/>
          </a:p>
        </p:txBody>
      </p:sp>
      <p:sp>
        <p:nvSpPr>
          <p:cNvPr id="3" name="Content Placeholder 2"/>
          <p:cNvSpPr>
            <a:spLocks noGrp="1"/>
          </p:cNvSpPr>
          <p:nvPr>
            <p:ph sz="half" idx="1"/>
          </p:nvPr>
        </p:nvSpPr>
        <p:spPr>
          <a:xfrm>
            <a:off x="609917" y="1426466"/>
            <a:ext cx="5387605" cy="4698111"/>
          </a:xfrm>
          <a:prstGeom prst="rect">
            <a:avLst/>
          </a:prstGeom>
        </p:spPr>
        <p:txBody>
          <a:bodyPr/>
          <a:lstStyle>
            <a:lvl1pPr>
              <a:defRPr sz="2400">
                <a:solidFill>
                  <a:schemeClr val="bg1"/>
                </a:solidFill>
                <a:latin typeface="+mn-lt"/>
                <a:cs typeface="Arial" pitchFamily="34" charset="0"/>
              </a:defRPr>
            </a:lvl1pPr>
            <a:lvl2pPr>
              <a:defRPr sz="2400">
                <a:solidFill>
                  <a:schemeClr val="bg1"/>
                </a:solidFill>
                <a:latin typeface="+mn-lt"/>
                <a:cs typeface="Arial" pitchFamily="34" charset="0"/>
              </a:defRPr>
            </a:lvl2pPr>
            <a:lvl3pPr>
              <a:defRPr sz="2000">
                <a:solidFill>
                  <a:schemeClr val="bg1"/>
                </a:solidFill>
                <a:latin typeface="+mn-lt"/>
                <a:cs typeface="Arial" pitchFamily="34" charset="0"/>
              </a:defRPr>
            </a:lvl3pPr>
            <a:lvl4pPr>
              <a:defRPr sz="1800">
                <a:solidFill>
                  <a:schemeClr val="bg1"/>
                </a:solidFill>
                <a:latin typeface="+mn-lt"/>
                <a:cs typeface="Arial" pitchFamily="34" charset="0"/>
              </a:defRPr>
            </a:lvl4pPr>
            <a:lvl5pPr>
              <a:defRPr sz="1800">
                <a:solidFill>
                  <a:schemeClr val="bg1"/>
                </a:solidFill>
                <a:latin typeface="+mn-lt"/>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200828" y="1426466"/>
            <a:ext cx="5387605" cy="4698111"/>
          </a:xfrm>
          <a:prstGeom prst="rect">
            <a:avLst/>
          </a:prstGeom>
        </p:spPr>
        <p:txBody>
          <a:bodyPr/>
          <a:lstStyle>
            <a:lvl1pPr>
              <a:defRPr sz="2400">
                <a:solidFill>
                  <a:schemeClr val="bg1"/>
                </a:solidFill>
                <a:latin typeface="+mn-lt"/>
                <a:cs typeface="Arial" pitchFamily="34" charset="0"/>
              </a:defRPr>
            </a:lvl1pPr>
            <a:lvl2pPr>
              <a:defRPr sz="2400">
                <a:solidFill>
                  <a:schemeClr val="bg1"/>
                </a:solidFill>
                <a:latin typeface="+mn-lt"/>
                <a:cs typeface="Arial" pitchFamily="34" charset="0"/>
              </a:defRPr>
            </a:lvl2pPr>
            <a:lvl3pPr>
              <a:defRPr sz="2000">
                <a:solidFill>
                  <a:schemeClr val="bg1"/>
                </a:solidFill>
                <a:latin typeface="+mn-lt"/>
                <a:cs typeface="Arial" pitchFamily="34" charset="0"/>
              </a:defRPr>
            </a:lvl3pPr>
            <a:lvl4pPr>
              <a:defRPr sz="1800">
                <a:solidFill>
                  <a:schemeClr val="bg1"/>
                </a:solidFill>
                <a:latin typeface="+mn-lt"/>
                <a:cs typeface="Arial" pitchFamily="34" charset="0"/>
              </a:defRPr>
            </a:lvl4pPr>
            <a:lvl5pPr>
              <a:defRPr sz="1800">
                <a:solidFill>
                  <a:schemeClr val="bg1"/>
                </a:solidFill>
                <a:latin typeface="+mn-lt"/>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bg1"/>
              </a:solidFill>
              <a:latin typeface="+mn-lt"/>
              <a:cs typeface="Arial" pitchFamily="34" charset="0"/>
            </a:endParaRPr>
          </a:p>
        </p:txBody>
      </p:sp>
      <p:sp>
        <p:nvSpPr>
          <p:cNvPr id="12" name="Line 11"/>
          <p:cNvSpPr>
            <a:spLocks noChangeShapeType="1"/>
          </p:cNvSpPr>
          <p:nvPr userDrawn="1"/>
        </p:nvSpPr>
        <p:spPr bwMode="auto">
          <a:xfrm>
            <a:off x="609918" y="6242400"/>
            <a:ext cx="10978515"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bg1"/>
              </a:solidFill>
              <a:latin typeface="+mn-lt"/>
              <a:cs typeface="Arial" pitchFamily="34" charset="0"/>
            </a:endParaRPr>
          </a:p>
        </p:txBody>
      </p:sp>
      <p:sp>
        <p:nvSpPr>
          <p:cNvPr id="7" name="Date Placeholder 6"/>
          <p:cNvSpPr>
            <a:spLocks noGrp="1"/>
          </p:cNvSpPr>
          <p:nvPr>
            <p:ph type="dt" sz="half" idx="10"/>
          </p:nvPr>
        </p:nvSpPr>
        <p:spPr>
          <a:xfrm>
            <a:off x="1624568" y="6496184"/>
            <a:ext cx="1585786" cy="201168"/>
          </a:xfrm>
          <a:prstGeom prst="rect">
            <a:avLst/>
          </a:prstGeom>
        </p:spPr>
        <p:txBody>
          <a:bodyPr/>
          <a:lstStyle/>
          <a:p>
            <a:r>
              <a:rPr lang="en-US"/>
              <a:t>1 January 2014</a:t>
            </a:r>
            <a:endParaRPr lang="en-US" dirty="0"/>
          </a:p>
        </p:txBody>
      </p:sp>
      <p:sp>
        <p:nvSpPr>
          <p:cNvPr id="9" name="Footer Placeholder 8"/>
          <p:cNvSpPr>
            <a:spLocks noGrp="1"/>
          </p:cNvSpPr>
          <p:nvPr>
            <p:ph type="ftr" sz="quarter" idx="11"/>
          </p:nvPr>
        </p:nvSpPr>
        <p:spPr>
          <a:xfrm>
            <a:off x="3452998" y="6496184"/>
            <a:ext cx="4581585" cy="201168"/>
          </a:xfrm>
          <a:prstGeom prst="rect">
            <a:avLst/>
          </a:prstGeom>
        </p:spPr>
        <p:txBody>
          <a:bodyPr/>
          <a:lstStyle/>
          <a:p>
            <a:r>
              <a:rPr lang="en-GB"/>
              <a:t>Presentation title</a:t>
            </a:r>
            <a:endParaRPr lang="en-GB" dirty="0"/>
          </a:p>
        </p:txBody>
      </p:sp>
    </p:spTree>
    <p:extLst>
      <p:ext uri="{BB962C8B-B14F-4D97-AF65-F5344CB8AC3E}">
        <p14:creationId xmlns:p14="http://schemas.microsoft.com/office/powerpoint/2010/main" val="385421454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919" y="201600"/>
            <a:ext cx="10982750" cy="860400"/>
          </a:xfrm>
          <a:prstGeom prst="rect">
            <a:avLst/>
          </a:prstGeom>
        </p:spPr>
        <p:txBody>
          <a:bodyPr/>
          <a:lstStyle>
            <a:lvl1pPr>
              <a:defRPr>
                <a:solidFill>
                  <a:schemeClr val="bg1"/>
                </a:solidFill>
                <a:latin typeface="+mn-lt"/>
                <a:cs typeface="Arial" pitchFamily="34" charset="0"/>
              </a:defRPr>
            </a:lvl1pPr>
          </a:lstStyle>
          <a:p>
            <a:r>
              <a:rPr lang="en-US"/>
              <a:t>Click to edit Master title style</a:t>
            </a:r>
            <a:endParaRPr lang="en-GB" dirty="0"/>
          </a:p>
        </p:txBody>
      </p:sp>
      <p:sp>
        <p:nvSpPr>
          <p:cNvPr id="8"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bg1"/>
              </a:solidFill>
              <a:latin typeface="+mn-lt"/>
              <a:cs typeface="Arial" pitchFamily="34" charset="0"/>
            </a:endParaRPr>
          </a:p>
        </p:txBody>
      </p:sp>
      <p:sp>
        <p:nvSpPr>
          <p:cNvPr id="9" name="Line 11"/>
          <p:cNvSpPr>
            <a:spLocks noChangeShapeType="1"/>
          </p:cNvSpPr>
          <p:nvPr userDrawn="1"/>
        </p:nvSpPr>
        <p:spPr bwMode="auto">
          <a:xfrm>
            <a:off x="609918" y="6242400"/>
            <a:ext cx="10978515"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bg1"/>
              </a:solidFill>
              <a:latin typeface="+mn-lt"/>
              <a:cs typeface="Arial" pitchFamily="34" charset="0"/>
            </a:endParaRPr>
          </a:p>
        </p:txBody>
      </p:sp>
      <p:sp>
        <p:nvSpPr>
          <p:cNvPr id="7" name="Date Placeholder 6"/>
          <p:cNvSpPr>
            <a:spLocks noGrp="1"/>
          </p:cNvSpPr>
          <p:nvPr>
            <p:ph type="dt" sz="half" idx="14"/>
          </p:nvPr>
        </p:nvSpPr>
        <p:spPr>
          <a:xfrm>
            <a:off x="1624568" y="6496184"/>
            <a:ext cx="1585786" cy="201168"/>
          </a:xfrm>
          <a:prstGeom prst="rect">
            <a:avLst/>
          </a:prstGeom>
        </p:spPr>
        <p:txBody>
          <a:bodyPr/>
          <a:lstStyle/>
          <a:p>
            <a:r>
              <a:rPr lang="en-US"/>
              <a:t>1 January 2014</a:t>
            </a:r>
            <a:endParaRPr lang="en-US" dirty="0"/>
          </a:p>
        </p:txBody>
      </p:sp>
      <p:sp>
        <p:nvSpPr>
          <p:cNvPr id="12" name="Footer Placeholder 11"/>
          <p:cNvSpPr>
            <a:spLocks noGrp="1"/>
          </p:cNvSpPr>
          <p:nvPr>
            <p:ph type="ftr" sz="quarter" idx="15"/>
          </p:nvPr>
        </p:nvSpPr>
        <p:spPr>
          <a:xfrm>
            <a:off x="3452998" y="6496184"/>
            <a:ext cx="4581585" cy="201168"/>
          </a:xfrm>
          <a:prstGeom prst="rect">
            <a:avLst/>
          </a:prstGeom>
        </p:spPr>
        <p:txBody>
          <a:bodyPr/>
          <a:lstStyle/>
          <a:p>
            <a:r>
              <a:rPr lang="en-GB"/>
              <a:t>Presentation title</a:t>
            </a:r>
            <a:endParaRPr lang="en-GB" dirty="0"/>
          </a:p>
        </p:txBody>
      </p:sp>
      <p:sp>
        <p:nvSpPr>
          <p:cNvPr id="13" name="Content Placeholder 2"/>
          <p:cNvSpPr>
            <a:spLocks noGrp="1"/>
          </p:cNvSpPr>
          <p:nvPr>
            <p:ph sz="half" idx="1"/>
          </p:nvPr>
        </p:nvSpPr>
        <p:spPr>
          <a:xfrm>
            <a:off x="609917" y="2121115"/>
            <a:ext cx="5393208" cy="3994963"/>
          </a:xfrm>
          <a:prstGeom prst="rect">
            <a:avLst/>
          </a:prstGeo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Content Placeholder 3"/>
          <p:cNvSpPr>
            <a:spLocks noGrp="1"/>
          </p:cNvSpPr>
          <p:nvPr>
            <p:ph sz="half" idx="2"/>
          </p:nvPr>
        </p:nvSpPr>
        <p:spPr>
          <a:xfrm>
            <a:off x="6204830" y="2121115"/>
            <a:ext cx="5393208" cy="3994963"/>
          </a:xfrm>
          <a:prstGeom prst="rect">
            <a:avLst/>
          </a:prstGeo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5" name="Text Placeholder 9"/>
          <p:cNvSpPr>
            <a:spLocks noGrp="1"/>
          </p:cNvSpPr>
          <p:nvPr>
            <p:ph type="body" sz="quarter" idx="12"/>
          </p:nvPr>
        </p:nvSpPr>
        <p:spPr>
          <a:xfrm>
            <a:off x="609917" y="1426464"/>
            <a:ext cx="5393208" cy="640800"/>
          </a:xfrm>
          <a:prstGeom prst="rect">
            <a:avLst/>
          </a:prstGeom>
        </p:spPr>
        <p:txBody>
          <a:bodyPr anchor="t" anchorCtr="0"/>
          <a:lstStyle>
            <a:lvl1pPr>
              <a:buNone/>
              <a:defRPr b="1">
                <a:solidFill>
                  <a:schemeClr val="bg1"/>
                </a:solidFill>
              </a:defRPr>
            </a:lvl1pPr>
          </a:lstStyle>
          <a:p>
            <a:pPr lvl="0"/>
            <a:endParaRPr lang="en-GB" dirty="0"/>
          </a:p>
        </p:txBody>
      </p:sp>
      <p:sp>
        <p:nvSpPr>
          <p:cNvPr id="16" name="Text Placeholder 9"/>
          <p:cNvSpPr>
            <a:spLocks noGrp="1"/>
          </p:cNvSpPr>
          <p:nvPr>
            <p:ph type="body" sz="quarter" idx="13"/>
          </p:nvPr>
        </p:nvSpPr>
        <p:spPr>
          <a:xfrm>
            <a:off x="6204830" y="1426464"/>
            <a:ext cx="5393208" cy="640800"/>
          </a:xfrm>
          <a:prstGeom prst="rect">
            <a:avLst/>
          </a:prstGeom>
        </p:spPr>
        <p:txBody>
          <a:bodyPr anchor="t" anchorCtr="0"/>
          <a:lstStyle>
            <a:lvl1pPr>
              <a:buNone/>
              <a:defRPr b="1">
                <a:solidFill>
                  <a:schemeClr val="bg1"/>
                </a:solidFill>
              </a:defRPr>
            </a:lvl1pPr>
          </a:lstStyle>
          <a:p>
            <a:pPr lvl="0"/>
            <a:endParaRPr lang="en-GB" dirty="0"/>
          </a:p>
        </p:txBody>
      </p:sp>
    </p:spTree>
    <p:extLst>
      <p:ext uri="{BB962C8B-B14F-4D97-AF65-F5344CB8AC3E}">
        <p14:creationId xmlns:p14="http://schemas.microsoft.com/office/powerpoint/2010/main" val="203464127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607801" y="1024130"/>
            <a:ext cx="10978515" cy="1643063"/>
          </a:xfrm>
          <a:prstGeom prst="rect">
            <a:avLst/>
          </a:prstGeom>
        </p:spPr>
        <p:txBody>
          <a:bodyPr/>
          <a:lstStyle>
            <a:lvl1pPr marL="0" indent="0" algn="l">
              <a:lnSpc>
                <a:spcPct val="85000"/>
              </a:lnSpc>
              <a:spcBef>
                <a:spcPts val="0"/>
              </a:spcBef>
              <a:buNone/>
              <a:defRPr sz="5000" b="1">
                <a:solidFill>
                  <a:schemeClr val="bg2"/>
                </a:solidFill>
                <a:latin typeface="+mn-lt"/>
                <a:cs typeface="Arial" pitchFamily="34" charset="0"/>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5" name="Line 11"/>
          <p:cNvSpPr>
            <a:spLocks noChangeShapeType="1"/>
          </p:cNvSpPr>
          <p:nvPr userDrawn="1"/>
        </p:nvSpPr>
        <p:spPr bwMode="auto">
          <a:xfrm>
            <a:off x="609918" y="6242400"/>
            <a:ext cx="10978515"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bg1"/>
              </a:solidFill>
              <a:latin typeface="+mn-lt"/>
              <a:cs typeface="Arial" pitchFamily="34" charset="0"/>
            </a:endParaRPr>
          </a:p>
        </p:txBody>
      </p:sp>
      <p:sp>
        <p:nvSpPr>
          <p:cNvPr id="6" name="Date Placeholder 5"/>
          <p:cNvSpPr>
            <a:spLocks noGrp="1"/>
          </p:cNvSpPr>
          <p:nvPr>
            <p:ph type="dt" sz="half" idx="12"/>
          </p:nvPr>
        </p:nvSpPr>
        <p:spPr>
          <a:xfrm>
            <a:off x="1624568" y="6496184"/>
            <a:ext cx="1585786" cy="201168"/>
          </a:xfrm>
          <a:prstGeom prst="rect">
            <a:avLst/>
          </a:prstGeom>
        </p:spPr>
        <p:txBody>
          <a:bodyPr/>
          <a:lstStyle/>
          <a:p>
            <a:r>
              <a:rPr lang="en-US"/>
              <a:t>1 January 2014</a:t>
            </a:r>
            <a:endParaRPr lang="en-US" dirty="0"/>
          </a:p>
        </p:txBody>
      </p:sp>
      <p:sp>
        <p:nvSpPr>
          <p:cNvPr id="7" name="Footer Placeholder 6"/>
          <p:cNvSpPr>
            <a:spLocks noGrp="1"/>
          </p:cNvSpPr>
          <p:nvPr>
            <p:ph type="ftr" sz="quarter" idx="13"/>
          </p:nvPr>
        </p:nvSpPr>
        <p:spPr>
          <a:xfrm>
            <a:off x="3452998" y="6496184"/>
            <a:ext cx="4581585" cy="201168"/>
          </a:xfrm>
          <a:prstGeom prst="rect">
            <a:avLst/>
          </a:prstGeom>
        </p:spPr>
        <p:txBody>
          <a:bodyPr/>
          <a:lstStyle/>
          <a:p>
            <a:r>
              <a:rPr lang="en-GB"/>
              <a:t>Presentation title</a:t>
            </a:r>
            <a:endParaRPr lang="en-GB" dirty="0"/>
          </a:p>
        </p:txBody>
      </p:sp>
    </p:spTree>
    <p:extLst>
      <p:ext uri="{BB962C8B-B14F-4D97-AF65-F5344CB8AC3E}">
        <p14:creationId xmlns:p14="http://schemas.microsoft.com/office/powerpoint/2010/main" val="55429040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918" y="201168"/>
            <a:ext cx="10978515"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latin typeface="+mn-lt"/>
                <a:cs typeface="Arial" pitchFamily="34" charset="0"/>
              </a:defRPr>
            </a:lvl1pPr>
          </a:lstStyle>
          <a:p>
            <a:pPr lvl="0" algn="l" fontAlgn="base">
              <a:lnSpc>
                <a:spcPct val="85000"/>
              </a:lnSpc>
              <a:spcAft>
                <a:spcPct val="0"/>
              </a:spcAft>
            </a:pPr>
            <a:r>
              <a:rPr lang="en-US"/>
              <a:t>Click to edit Master title style</a:t>
            </a:r>
            <a:endParaRPr lang="en-US" dirty="0"/>
          </a:p>
        </p:txBody>
      </p:sp>
      <p:sp>
        <p:nvSpPr>
          <p:cNvPr id="3077" name="Freeform 5"/>
          <p:cNvSpPr>
            <a:spLocks/>
          </p:cNvSpPr>
          <p:nvPr userDrawn="1"/>
        </p:nvSpPr>
        <p:spPr bwMode="gray">
          <a:xfrm>
            <a:off x="609918" y="1042417"/>
            <a:ext cx="10978515"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schemeClr val="bg1"/>
              </a:solidFill>
              <a:latin typeface="+mn-lt"/>
              <a:cs typeface="Arial" pitchFamily="34" charset="0"/>
            </a:endParaRPr>
          </a:p>
        </p:txBody>
      </p:sp>
      <p:sp>
        <p:nvSpPr>
          <p:cNvPr id="5" name="Date Placeholder 4"/>
          <p:cNvSpPr>
            <a:spLocks noGrp="1"/>
          </p:cNvSpPr>
          <p:nvPr>
            <p:ph type="dt" sz="half" idx="10"/>
          </p:nvPr>
        </p:nvSpPr>
        <p:spPr>
          <a:xfrm>
            <a:off x="1624568" y="6496184"/>
            <a:ext cx="1585786" cy="201168"/>
          </a:xfrm>
          <a:prstGeom prst="rect">
            <a:avLst/>
          </a:prstGeom>
        </p:spPr>
        <p:txBody>
          <a:bodyPr/>
          <a:lstStyle/>
          <a:p>
            <a:r>
              <a:rPr lang="en-US"/>
              <a:t>1 January 2014</a:t>
            </a:r>
            <a:endParaRPr lang="en-US" dirty="0"/>
          </a:p>
        </p:txBody>
      </p:sp>
      <p:sp>
        <p:nvSpPr>
          <p:cNvPr id="6" name="Footer Placeholder 5"/>
          <p:cNvSpPr>
            <a:spLocks noGrp="1"/>
          </p:cNvSpPr>
          <p:nvPr>
            <p:ph type="ftr" sz="quarter" idx="11"/>
          </p:nvPr>
        </p:nvSpPr>
        <p:spPr>
          <a:xfrm>
            <a:off x="3452998" y="6496184"/>
            <a:ext cx="4581585" cy="201168"/>
          </a:xfrm>
          <a:prstGeom prst="rect">
            <a:avLst/>
          </a:prstGeom>
        </p:spPr>
        <p:txBody>
          <a:bodyPr/>
          <a:lstStyle/>
          <a:p>
            <a:r>
              <a:rPr lang="en-GB"/>
              <a:t>Presentation title</a:t>
            </a:r>
            <a:endParaRPr lang="en-GB" dirty="0"/>
          </a:p>
        </p:txBody>
      </p:sp>
    </p:spTree>
    <p:extLst>
      <p:ext uri="{BB962C8B-B14F-4D97-AF65-F5344CB8AC3E}">
        <p14:creationId xmlns:p14="http://schemas.microsoft.com/office/powerpoint/2010/main" val="351263707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ivider 2">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918" y="201168"/>
            <a:ext cx="10978515"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latin typeface="+mn-lt"/>
                <a:cs typeface="Arial" pitchFamily="34" charset="0"/>
              </a:defRPr>
            </a:lvl1pPr>
          </a:lstStyle>
          <a:p>
            <a:pPr lvl="0" algn="l" fontAlgn="base">
              <a:lnSpc>
                <a:spcPct val="85000"/>
              </a:lnSpc>
              <a:spcAft>
                <a:spcPct val="0"/>
              </a:spcAft>
            </a:pPr>
            <a:r>
              <a:rPr lang="en-US"/>
              <a:t>Click to edit Master title style</a:t>
            </a:r>
            <a:endParaRPr lang="en-US" dirty="0"/>
          </a:p>
        </p:txBody>
      </p:sp>
      <p:sp>
        <p:nvSpPr>
          <p:cNvPr id="4101" name="Freeform 5"/>
          <p:cNvSpPr>
            <a:spLocks/>
          </p:cNvSpPr>
          <p:nvPr userDrawn="1"/>
        </p:nvSpPr>
        <p:spPr bwMode="gray">
          <a:xfrm>
            <a:off x="609918" y="1042417"/>
            <a:ext cx="10978515"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schemeClr val="bg1"/>
              </a:solidFill>
              <a:latin typeface="+mn-lt"/>
              <a:cs typeface="Arial" pitchFamily="34" charset="0"/>
            </a:endParaRPr>
          </a:p>
        </p:txBody>
      </p:sp>
      <p:sp>
        <p:nvSpPr>
          <p:cNvPr id="5" name="Date Placeholder 4"/>
          <p:cNvSpPr>
            <a:spLocks noGrp="1"/>
          </p:cNvSpPr>
          <p:nvPr>
            <p:ph type="dt" sz="half" idx="10"/>
          </p:nvPr>
        </p:nvSpPr>
        <p:spPr>
          <a:xfrm>
            <a:off x="1624568" y="6496184"/>
            <a:ext cx="1585786" cy="201168"/>
          </a:xfrm>
          <a:prstGeom prst="rect">
            <a:avLst/>
          </a:prstGeom>
        </p:spPr>
        <p:txBody>
          <a:bodyPr/>
          <a:lstStyle/>
          <a:p>
            <a:r>
              <a:rPr lang="en-US"/>
              <a:t>1 January 2014</a:t>
            </a:r>
            <a:endParaRPr lang="en-US" dirty="0"/>
          </a:p>
        </p:txBody>
      </p:sp>
      <p:sp>
        <p:nvSpPr>
          <p:cNvPr id="6" name="Footer Placeholder 5"/>
          <p:cNvSpPr>
            <a:spLocks noGrp="1"/>
          </p:cNvSpPr>
          <p:nvPr>
            <p:ph type="ftr" sz="quarter" idx="11"/>
          </p:nvPr>
        </p:nvSpPr>
        <p:spPr>
          <a:xfrm>
            <a:off x="3452998" y="6496184"/>
            <a:ext cx="4581585" cy="201168"/>
          </a:xfrm>
          <a:prstGeom prst="rect">
            <a:avLst/>
          </a:prstGeom>
        </p:spPr>
        <p:txBody>
          <a:bodyPr/>
          <a:lstStyle/>
          <a:p>
            <a:r>
              <a:rPr lang="en-GB"/>
              <a:t>Presentation title</a:t>
            </a:r>
            <a:endParaRPr lang="en-GB" dirty="0"/>
          </a:p>
        </p:txBody>
      </p:sp>
    </p:spTree>
    <p:extLst>
      <p:ext uri="{BB962C8B-B14F-4D97-AF65-F5344CB8AC3E}">
        <p14:creationId xmlns:p14="http://schemas.microsoft.com/office/powerpoint/2010/main" val="4220274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Standar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919" y="294200"/>
            <a:ext cx="10978515" cy="1047238"/>
          </a:xfrm>
        </p:spPr>
        <p:txBody>
          <a:bodyPr/>
          <a:lstStyle>
            <a:lvl1pPr>
              <a:defRPr sz="2399">
                <a:solidFill>
                  <a:schemeClr val="bg1"/>
                </a:solidFill>
              </a:defRPr>
            </a:lvl1pPr>
          </a:lstStyle>
          <a:p>
            <a:r>
              <a:rPr lang="en-US" dirty="0"/>
              <a:t>Standard slide</a:t>
            </a:r>
            <a:endParaRPr lang="en-GB" dirty="0"/>
          </a:p>
        </p:txBody>
      </p:sp>
      <p:sp>
        <p:nvSpPr>
          <p:cNvPr id="4" name="Footer Placeholder 3">
            <a:extLst>
              <a:ext uri="{FF2B5EF4-FFF2-40B4-BE49-F238E27FC236}">
                <a16:creationId xmlns:a16="http://schemas.microsoft.com/office/drawing/2014/main" id="{7F5FDC76-F946-4827-A773-FCD68068B859}"/>
              </a:ext>
            </a:extLst>
          </p:cNvPr>
          <p:cNvSpPr>
            <a:spLocks noGrp="1"/>
          </p:cNvSpPr>
          <p:nvPr>
            <p:ph type="ftr" sz="quarter" idx="11"/>
          </p:nvPr>
        </p:nvSpPr>
        <p:spPr>
          <a:xfrm>
            <a:off x="1280288" y="6471244"/>
            <a:ext cx="3086100" cy="180000"/>
          </a:xfrm>
        </p:spPr>
        <p:txBody>
          <a:bodyPr/>
          <a:lstStyle/>
          <a:p>
            <a:r>
              <a:rPr lang="en-US"/>
              <a:t>Next Generation ERP in Digital Utilities</a:t>
            </a:r>
            <a:endParaRPr lang="en-US" dirty="0"/>
          </a:p>
        </p:txBody>
      </p:sp>
      <p:sp>
        <p:nvSpPr>
          <p:cNvPr id="5" name="Slide Number Placeholder 4">
            <a:extLst>
              <a:ext uri="{FF2B5EF4-FFF2-40B4-BE49-F238E27FC236}">
                <a16:creationId xmlns:a16="http://schemas.microsoft.com/office/drawing/2014/main" id="{2ABF873B-E40B-4AF7-8D2F-967775EB8EA6}"/>
              </a:ext>
            </a:extLst>
          </p:cNvPr>
          <p:cNvSpPr>
            <a:spLocks noGrp="1"/>
          </p:cNvSpPr>
          <p:nvPr>
            <p:ph type="sldNum" sz="quarter" idx="12"/>
          </p:nvPr>
        </p:nvSpPr>
        <p:spPr/>
        <p:txBody>
          <a:bodyPr/>
          <a:lstStyle/>
          <a:p>
            <a:fld id="{F1BC30E3-FFE5-4B91-AA19-87A149EBB9EE}" type="slidenum">
              <a:rPr smtClean="0"/>
              <a:pPr/>
              <a:t>‹#›</a:t>
            </a:fld>
            <a:endParaRPr dirty="0"/>
          </a:p>
        </p:txBody>
      </p:sp>
      <p:cxnSp>
        <p:nvCxnSpPr>
          <p:cNvPr id="6" name="Straight Connector 5">
            <a:extLst>
              <a:ext uri="{FF2B5EF4-FFF2-40B4-BE49-F238E27FC236}">
                <a16:creationId xmlns:a16="http://schemas.microsoft.com/office/drawing/2014/main" id="{E44BEA40-37A7-45BD-B9B9-38861FF57766}"/>
              </a:ext>
            </a:extLst>
          </p:cNvPr>
          <p:cNvCxnSpPr>
            <a:cxnSpLocks/>
          </p:cNvCxnSpPr>
          <p:nvPr userDrawn="1"/>
        </p:nvCxnSpPr>
        <p:spPr>
          <a:xfrm>
            <a:off x="335535" y="294200"/>
            <a:ext cx="0" cy="686528"/>
          </a:xfrm>
          <a:prstGeom prst="line">
            <a:avLst/>
          </a:prstGeom>
          <a:ln w="7620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7D62773-8132-4364-A45E-04C5BC5D7664}"/>
              </a:ext>
            </a:extLst>
          </p:cNvPr>
          <p:cNvCxnSpPr/>
          <p:nvPr userDrawn="1"/>
        </p:nvCxnSpPr>
        <p:spPr>
          <a:xfrm>
            <a:off x="0" y="6458849"/>
            <a:ext cx="4366387" cy="0"/>
          </a:xfrm>
          <a:prstGeom prst="line">
            <a:avLst/>
          </a:prstGeom>
          <a:ln w="9525">
            <a:solidFill>
              <a:schemeClr val="tx1">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156797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918" y="201168"/>
            <a:ext cx="10978515"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latin typeface="+mn-lt"/>
                <a:cs typeface="Arial" pitchFamily="34" charset="0"/>
              </a:defRPr>
            </a:lvl1pPr>
          </a:lstStyle>
          <a:p>
            <a:pPr lvl="0" algn="l" fontAlgn="base">
              <a:lnSpc>
                <a:spcPct val="85000"/>
              </a:lnSpc>
              <a:spcAft>
                <a:spcPct val="0"/>
              </a:spcAft>
            </a:pPr>
            <a:r>
              <a:rPr lang="en-US"/>
              <a:t>Click to edit Master title style</a:t>
            </a:r>
            <a:endParaRPr lang="en-US" dirty="0"/>
          </a:p>
        </p:txBody>
      </p:sp>
      <p:sp>
        <p:nvSpPr>
          <p:cNvPr id="4101" name="Freeform 5"/>
          <p:cNvSpPr>
            <a:spLocks/>
          </p:cNvSpPr>
          <p:nvPr userDrawn="1"/>
        </p:nvSpPr>
        <p:spPr bwMode="gray">
          <a:xfrm>
            <a:off x="609918" y="1040400"/>
            <a:ext cx="10978515"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blipFill dpi="0" rotWithShape="1">
            <a:blip r:embed="rId2" cstate="print"/>
            <a:srcRect/>
            <a:stretch>
              <a:fillRect/>
            </a:stretch>
          </a:blip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schemeClr val="bg1"/>
              </a:solidFill>
              <a:latin typeface="+mn-lt"/>
              <a:cs typeface="Arial" pitchFamily="34" charset="0"/>
            </a:endParaRPr>
          </a:p>
        </p:txBody>
      </p:sp>
      <p:sp>
        <p:nvSpPr>
          <p:cNvPr id="5" name="Date Placeholder 4"/>
          <p:cNvSpPr>
            <a:spLocks noGrp="1"/>
          </p:cNvSpPr>
          <p:nvPr>
            <p:ph type="dt" sz="half" idx="10"/>
          </p:nvPr>
        </p:nvSpPr>
        <p:spPr>
          <a:xfrm>
            <a:off x="1624568" y="6496184"/>
            <a:ext cx="1585786" cy="201168"/>
          </a:xfrm>
          <a:prstGeom prst="rect">
            <a:avLst/>
          </a:prstGeom>
        </p:spPr>
        <p:txBody>
          <a:bodyPr/>
          <a:lstStyle/>
          <a:p>
            <a:r>
              <a:rPr lang="en-US"/>
              <a:t>1 January 2014</a:t>
            </a:r>
            <a:endParaRPr lang="en-US" dirty="0"/>
          </a:p>
        </p:txBody>
      </p:sp>
      <p:sp>
        <p:nvSpPr>
          <p:cNvPr id="6" name="Footer Placeholder 5"/>
          <p:cNvSpPr>
            <a:spLocks noGrp="1"/>
          </p:cNvSpPr>
          <p:nvPr>
            <p:ph type="ftr" sz="quarter" idx="11"/>
          </p:nvPr>
        </p:nvSpPr>
        <p:spPr>
          <a:xfrm>
            <a:off x="3452998" y="6496184"/>
            <a:ext cx="4581585" cy="201168"/>
          </a:xfrm>
          <a:prstGeom prst="rect">
            <a:avLst/>
          </a:prstGeom>
        </p:spPr>
        <p:txBody>
          <a:bodyPr/>
          <a:lstStyle/>
          <a:p>
            <a:r>
              <a:rPr lang="en-GB"/>
              <a:t>Presentation title</a:t>
            </a:r>
            <a:endParaRPr lang="en-GB" dirty="0"/>
          </a:p>
        </p:txBody>
      </p:sp>
    </p:spTree>
    <p:extLst>
      <p:ext uri="{BB962C8B-B14F-4D97-AF65-F5344CB8AC3E}">
        <p14:creationId xmlns:p14="http://schemas.microsoft.com/office/powerpoint/2010/main" val="403445715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7" name="Line 11"/>
          <p:cNvSpPr>
            <a:spLocks noChangeShapeType="1"/>
          </p:cNvSpPr>
          <p:nvPr userDrawn="1"/>
        </p:nvSpPr>
        <p:spPr bwMode="auto">
          <a:xfrm>
            <a:off x="607800" y="6243638"/>
            <a:ext cx="10978515" cy="0"/>
          </a:xfrm>
          <a:prstGeom prst="line">
            <a:avLst/>
          </a:prstGeom>
          <a:noFill/>
          <a:ln w="3175">
            <a:solidFill>
              <a:schemeClr val="bg1"/>
            </a:solidFill>
            <a:round/>
            <a:headEnd/>
            <a:tailEnd/>
          </a:ln>
          <a:effectLst/>
        </p:spPr>
        <p:txBody>
          <a:bodyPr wrap="none" anchor="ctr"/>
          <a:lstStyle/>
          <a:p>
            <a:endParaRPr lang="en-US" sz="1800" noProof="0" dirty="0">
              <a:solidFill>
                <a:schemeClr val="bg1"/>
              </a:solidFill>
              <a:latin typeface="+mn-lt"/>
              <a:cs typeface="Arial" pitchFamily="34" charset="0"/>
            </a:endParaRPr>
          </a:p>
        </p:txBody>
      </p:sp>
      <p:sp>
        <p:nvSpPr>
          <p:cNvPr id="4" name="Date Placeholder 3"/>
          <p:cNvSpPr>
            <a:spLocks noGrp="1"/>
          </p:cNvSpPr>
          <p:nvPr>
            <p:ph type="dt" sz="half" idx="10"/>
          </p:nvPr>
        </p:nvSpPr>
        <p:spPr>
          <a:xfrm>
            <a:off x="1624568" y="6496184"/>
            <a:ext cx="1585786" cy="201168"/>
          </a:xfrm>
          <a:prstGeom prst="rect">
            <a:avLst/>
          </a:prstGeom>
        </p:spPr>
        <p:txBody>
          <a:bodyPr/>
          <a:lstStyle/>
          <a:p>
            <a:r>
              <a:rPr lang="en-US"/>
              <a:t>1 January 2014</a:t>
            </a:r>
            <a:endParaRPr lang="en-US" dirty="0"/>
          </a:p>
        </p:txBody>
      </p:sp>
      <p:sp>
        <p:nvSpPr>
          <p:cNvPr id="5" name="Footer Placeholder 4"/>
          <p:cNvSpPr>
            <a:spLocks noGrp="1"/>
          </p:cNvSpPr>
          <p:nvPr>
            <p:ph type="ftr" sz="quarter" idx="11"/>
          </p:nvPr>
        </p:nvSpPr>
        <p:spPr>
          <a:xfrm>
            <a:off x="3452998" y="6496184"/>
            <a:ext cx="4581585" cy="201168"/>
          </a:xfrm>
          <a:prstGeom prst="rect">
            <a:avLst/>
          </a:prstGeom>
        </p:spPr>
        <p:txBody>
          <a:bodyPr/>
          <a:lstStyle/>
          <a:p>
            <a:r>
              <a:rPr lang="en-GB"/>
              <a:t>Presentation title</a:t>
            </a:r>
            <a:endParaRPr lang="en-GB" dirty="0"/>
          </a:p>
        </p:txBody>
      </p:sp>
    </p:spTree>
    <p:extLst>
      <p:ext uri="{BB962C8B-B14F-4D97-AF65-F5344CB8AC3E}">
        <p14:creationId xmlns:p14="http://schemas.microsoft.com/office/powerpoint/2010/main" val="4641453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Final legal text">
    <p:spTree>
      <p:nvGrpSpPr>
        <p:cNvPr id="1" name=""/>
        <p:cNvGrpSpPr/>
        <p:nvPr/>
      </p:nvGrpSpPr>
      <p:grpSpPr>
        <a:xfrm>
          <a:off x="0" y="0"/>
          <a:ext cx="0" cy="0"/>
          <a:chOff x="0" y="0"/>
          <a:chExt cx="0" cy="0"/>
        </a:xfrm>
      </p:grpSpPr>
      <p:sp>
        <p:nvSpPr>
          <p:cNvPr id="8" name="Content Placeholder 2"/>
          <p:cNvSpPr>
            <a:spLocks noGrp="1"/>
          </p:cNvSpPr>
          <p:nvPr>
            <p:ph idx="1"/>
          </p:nvPr>
        </p:nvSpPr>
        <p:spPr>
          <a:xfrm>
            <a:off x="607799" y="719139"/>
            <a:ext cx="4677635" cy="5210062"/>
          </a:xfrm>
          <a:prstGeom prst="rect">
            <a:avLst/>
          </a:prstGeo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mn-lt"/>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mn-lt"/>
                <a:ea typeface="+mn-ea"/>
                <a:cs typeface="Arial" pitchFamily="34" charset="0"/>
              </a:defRPr>
            </a:lvl2pPr>
            <a:lvl3pPr marL="176213" indent="-176213" algn="l" defTabSz="995363" rtl="0" fontAlgn="base">
              <a:lnSpc>
                <a:spcPct val="100000"/>
              </a:lnSpc>
              <a:spcBef>
                <a:spcPct val="0"/>
              </a:spcBef>
              <a:spcAft>
                <a:spcPct val="0"/>
              </a:spcAft>
              <a:buClr>
                <a:schemeClr val="accent2"/>
              </a:buClr>
              <a:buSzPct val="70000"/>
              <a:buFont typeface="Arial" pitchFamily="34" charset="0"/>
              <a:buChar char="►"/>
              <a:defRPr lang="en-US" sz="900" b="1" kern="1200" noProof="0" dirty="0" smtClean="0">
                <a:solidFill>
                  <a:schemeClr val="bg1"/>
                </a:solidFill>
                <a:latin typeface="+mn-lt"/>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mn-lt"/>
                <a:ea typeface="+mn-ea"/>
                <a:cs typeface="Arial" pitchFamily="34" charset="0"/>
              </a:defRPr>
            </a:lvl4pPr>
            <a:lvl5pPr marL="188913" indent="-188913" algn="l" defTabSz="995363" rtl="0" fontAlgn="base">
              <a:lnSpc>
                <a:spcPct val="100000"/>
              </a:lnSpc>
              <a:spcBef>
                <a:spcPct val="0"/>
              </a:spcBef>
              <a:spcAft>
                <a:spcPct val="0"/>
              </a:spcAft>
              <a:buClr>
                <a:schemeClr val="accent2"/>
              </a:buClr>
              <a:buSzPct val="70000"/>
              <a:buFont typeface="Arial" pitchFamily="34" charset="0"/>
              <a:buChar char="►"/>
              <a:defRPr lang="en-US" sz="800" kern="1200" noProof="0" dirty="0">
                <a:solidFill>
                  <a:schemeClr val="bg1"/>
                </a:solidFill>
                <a:latin typeface="+mn-lt"/>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89022452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465207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6" name="object 2"/>
          <p:cNvSpPr/>
          <p:nvPr userDrawn="1"/>
        </p:nvSpPr>
        <p:spPr>
          <a:xfrm>
            <a:off x="1" y="0"/>
            <a:ext cx="3205056" cy="6858000"/>
          </a:xfrm>
          <a:custGeom>
            <a:avLst/>
            <a:gdLst/>
            <a:ahLst/>
            <a:cxnLst/>
            <a:rect l="l" t="t" r="r" b="b"/>
            <a:pathLst>
              <a:path w="7745501" h="8650223">
                <a:moveTo>
                  <a:pt x="0" y="8650224"/>
                </a:moveTo>
                <a:lnTo>
                  <a:pt x="7745501" y="8650224"/>
                </a:lnTo>
                <a:lnTo>
                  <a:pt x="7745501" y="0"/>
                </a:lnTo>
                <a:lnTo>
                  <a:pt x="0" y="0"/>
                </a:lnTo>
                <a:lnTo>
                  <a:pt x="0" y="8650224"/>
                </a:lnTo>
              </a:path>
            </a:pathLst>
          </a:custGeom>
          <a:solidFill>
            <a:srgbClr val="FFE603"/>
          </a:solidFill>
        </p:spPr>
        <p:txBody>
          <a:bodyPr wrap="square" lIns="0" tIns="0" rIns="0" bIns="0" rtlCol="0">
            <a:noAutofit/>
          </a:bodyPr>
          <a:lstStyle/>
          <a:p>
            <a:endParaRPr sz="1412" dirty="0"/>
          </a:p>
        </p:txBody>
      </p:sp>
      <p:sp>
        <p:nvSpPr>
          <p:cNvPr id="8" name="bk object 20"/>
          <p:cNvSpPr/>
          <p:nvPr userDrawn="1"/>
        </p:nvSpPr>
        <p:spPr>
          <a:xfrm>
            <a:off x="6322845" y="3345513"/>
            <a:ext cx="5706086" cy="0"/>
          </a:xfrm>
          <a:custGeom>
            <a:avLst/>
            <a:gdLst/>
            <a:ahLst/>
            <a:cxnLst/>
            <a:rect l="l" t="t" r="r" b="b"/>
            <a:pathLst>
              <a:path w="7271473">
                <a:moveTo>
                  <a:pt x="0" y="0"/>
                </a:moveTo>
                <a:lnTo>
                  <a:pt x="0" y="0"/>
                </a:lnTo>
              </a:path>
            </a:pathLst>
          </a:custGeom>
          <a:ln w="3175">
            <a:solidFill>
              <a:srgbClr val="E6E7E8"/>
            </a:solidFill>
          </a:ln>
        </p:spPr>
        <p:txBody>
          <a:bodyPr wrap="square" lIns="0" tIns="0" rIns="0" bIns="0" rtlCol="0">
            <a:noAutofit/>
          </a:bodyPr>
          <a:lstStyle/>
          <a:p>
            <a:endParaRPr sz="1412" dirty="0"/>
          </a:p>
        </p:txBody>
      </p:sp>
      <p:sp>
        <p:nvSpPr>
          <p:cNvPr id="12" name="Title 2"/>
          <p:cNvSpPr>
            <a:spLocks noGrp="1"/>
          </p:cNvSpPr>
          <p:nvPr>
            <p:ph type="title"/>
          </p:nvPr>
        </p:nvSpPr>
        <p:spPr>
          <a:xfrm>
            <a:off x="552840" y="1519138"/>
            <a:ext cx="2162749" cy="3546198"/>
          </a:xfrm>
          <a:prstGeom prst="rect">
            <a:avLst/>
          </a:prstGeom>
        </p:spPr>
        <p:txBody>
          <a:bodyPr vert="horz"/>
          <a:lstStyle>
            <a:lvl1pPr>
              <a:defRPr sz="2118"/>
            </a:lvl1pPr>
          </a:lstStyle>
          <a:p>
            <a:r>
              <a:rPr lang="x-none" dirty="0"/>
              <a:t>Click to edit Master title style</a:t>
            </a:r>
            <a:endParaRPr lang="en-US" dirty="0"/>
          </a:p>
        </p:txBody>
      </p:sp>
      <p:pic>
        <p:nvPicPr>
          <p:cNvPr id="31" name="Picture 30"/>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9591" y="6235979"/>
            <a:ext cx="2998761" cy="529509"/>
          </a:xfrm>
          <a:prstGeom prst="rect">
            <a:avLst/>
          </a:prstGeom>
        </p:spPr>
      </p:pic>
      <p:sp>
        <p:nvSpPr>
          <p:cNvPr id="33" name="object 2"/>
          <p:cNvSpPr/>
          <p:nvPr userDrawn="1"/>
        </p:nvSpPr>
        <p:spPr>
          <a:xfrm>
            <a:off x="1" y="6144044"/>
            <a:ext cx="3118352" cy="713956"/>
          </a:xfrm>
          <a:custGeom>
            <a:avLst/>
            <a:gdLst/>
            <a:ahLst/>
            <a:cxnLst/>
            <a:rect l="l" t="t" r="r" b="b"/>
            <a:pathLst>
              <a:path w="7745501" h="8650223">
                <a:moveTo>
                  <a:pt x="0" y="8650224"/>
                </a:moveTo>
                <a:lnTo>
                  <a:pt x="7745501" y="8650224"/>
                </a:lnTo>
                <a:lnTo>
                  <a:pt x="7745501" y="0"/>
                </a:lnTo>
                <a:lnTo>
                  <a:pt x="0" y="0"/>
                </a:lnTo>
                <a:lnTo>
                  <a:pt x="0" y="8650224"/>
                </a:lnTo>
              </a:path>
            </a:pathLst>
          </a:custGeom>
          <a:solidFill>
            <a:srgbClr val="FFE603"/>
          </a:solidFill>
        </p:spPr>
        <p:txBody>
          <a:bodyPr wrap="square" lIns="0" tIns="0" rIns="0" bIns="0" rtlCol="0">
            <a:noAutofit/>
          </a:bodyPr>
          <a:lstStyle/>
          <a:p>
            <a:endParaRPr sz="1412" dirty="0"/>
          </a:p>
        </p:txBody>
      </p:sp>
      <p:sp>
        <p:nvSpPr>
          <p:cNvPr id="21" name="Holder 4"/>
          <p:cNvSpPr>
            <a:spLocks noGrp="1"/>
          </p:cNvSpPr>
          <p:nvPr>
            <p:ph type="ftr" sz="quarter" idx="3"/>
          </p:nvPr>
        </p:nvSpPr>
        <p:spPr>
          <a:xfrm>
            <a:off x="11404219" y="6588978"/>
            <a:ext cx="658234" cy="84510"/>
          </a:xfrm>
          <a:prstGeom prst="rect">
            <a:avLst/>
          </a:prstGeom>
        </p:spPr>
        <p:txBody>
          <a:bodyPr wrap="square" lIns="0" tIns="0" rIns="0" bIns="0">
            <a:spAutoFit/>
          </a:bodyPr>
          <a:lstStyle>
            <a:lvl1pPr>
              <a:lnSpc>
                <a:spcPct val="100000"/>
              </a:lnSpc>
              <a:defRPr sz="549" b="0" i="0">
                <a:solidFill>
                  <a:schemeClr val="bg1">
                    <a:lumMod val="65000"/>
                  </a:schemeClr>
                </a:solidFill>
                <a:latin typeface="EYInterstate Light"/>
                <a:cs typeface="EYInterstate Light"/>
              </a:defRPr>
            </a:lvl1pPr>
          </a:lstStyle>
          <a:p>
            <a:pPr defTabSz="358582"/>
            <a:r>
              <a:rPr lang="en-US"/>
              <a:t>Future Work Now</a:t>
            </a:r>
            <a:endParaRPr lang="en-US" dirty="0"/>
          </a:p>
        </p:txBody>
      </p:sp>
    </p:spTree>
    <p:extLst>
      <p:ext uri="{BB962C8B-B14F-4D97-AF65-F5344CB8AC3E}">
        <p14:creationId xmlns:p14="http://schemas.microsoft.com/office/powerpoint/2010/main" val="119142469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42063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3_Two Content">
    <p:spTree>
      <p:nvGrpSpPr>
        <p:cNvPr id="1" name=""/>
        <p:cNvGrpSpPr/>
        <p:nvPr/>
      </p:nvGrpSpPr>
      <p:grpSpPr>
        <a:xfrm>
          <a:off x="0" y="0"/>
          <a:ext cx="0" cy="0"/>
          <a:chOff x="0" y="0"/>
          <a:chExt cx="0" cy="0"/>
        </a:xfrm>
      </p:grpSpPr>
      <p:sp>
        <p:nvSpPr>
          <p:cNvPr id="14" name="Holder 2"/>
          <p:cNvSpPr>
            <a:spLocks noGrp="1"/>
          </p:cNvSpPr>
          <p:nvPr>
            <p:ph type="title"/>
          </p:nvPr>
        </p:nvSpPr>
        <p:spPr>
          <a:xfrm>
            <a:off x="801995" y="3202954"/>
            <a:ext cx="5954935" cy="607401"/>
          </a:xfrm>
          <a:prstGeom prst="rect">
            <a:avLst/>
          </a:prstGeom>
          <a:ln>
            <a:noFill/>
          </a:ln>
        </p:spPr>
        <p:txBody>
          <a:bodyPr wrap="square" lIns="0" tIns="0" rIns="0" bIns="0">
            <a:noAutofit/>
          </a:bodyPr>
          <a:lstStyle>
            <a:lvl1pPr>
              <a:defRPr>
                <a:solidFill>
                  <a:srgbClr val="FFFFFF"/>
                </a:solidFill>
              </a:defRPr>
            </a:lvl1pPr>
          </a:lstStyle>
          <a:p>
            <a:endParaRPr dirty="0"/>
          </a:p>
        </p:txBody>
      </p:sp>
    </p:spTree>
    <p:extLst>
      <p:ext uri="{BB962C8B-B14F-4D97-AF65-F5344CB8AC3E}">
        <p14:creationId xmlns:p14="http://schemas.microsoft.com/office/powerpoint/2010/main" val="3990116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sz="2400">
                <a:solidFill>
                  <a:schemeClr val="bg1"/>
                </a:solidFill>
              </a:defRPr>
            </a:lvl1pPr>
          </a:lstStyle>
          <a:p>
            <a:r>
              <a:rPr lang="en-US"/>
              <a:t>Click to edit Master title style</a:t>
            </a:r>
            <a:endParaRPr lang="en-GB" dirty="0"/>
          </a:p>
        </p:txBody>
      </p:sp>
      <p:sp>
        <p:nvSpPr>
          <p:cNvPr id="12" name="Line 10">
            <a:extLst>
              <a:ext uri="{FF2B5EF4-FFF2-40B4-BE49-F238E27FC236}">
                <a16:creationId xmlns:a16="http://schemas.microsoft.com/office/drawing/2014/main" id="{DA9741B6-D337-4A18-8ECB-FB21A6953E44}"/>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4" name="Date Placeholder 3">
            <a:extLst>
              <a:ext uri="{FF2B5EF4-FFF2-40B4-BE49-F238E27FC236}">
                <a16:creationId xmlns:a16="http://schemas.microsoft.com/office/drawing/2014/main" id="{148806A2-2AA7-4EC7-8FA5-6DD8E9FC1AD1}"/>
              </a:ext>
            </a:extLst>
          </p:cNvPr>
          <p:cNvSpPr>
            <a:spLocks noGrp="1"/>
          </p:cNvSpPr>
          <p:nvPr>
            <p:ph type="dt" sz="half" idx="10"/>
          </p:nvPr>
        </p:nvSpPr>
        <p:spPr/>
        <p:txBody>
          <a:bodyPr/>
          <a:lstStyle/>
          <a:p>
            <a:fld id="{97B14021-CB4E-4A4F-8709-D33FAB29C8FB}" type="datetime3">
              <a:rPr lang="en-US" smtClean="0"/>
              <a:t>18 November 2021</a:t>
            </a:fld>
            <a:endParaRPr lang="en-IN" dirty="0"/>
          </a:p>
        </p:txBody>
      </p:sp>
      <p:sp>
        <p:nvSpPr>
          <p:cNvPr id="5" name="Footer Placeholder 4">
            <a:extLst>
              <a:ext uri="{FF2B5EF4-FFF2-40B4-BE49-F238E27FC236}">
                <a16:creationId xmlns:a16="http://schemas.microsoft.com/office/drawing/2014/main" id="{8C56F6B4-9E49-490D-8FE1-DB9035090F2D}"/>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B3C35AEC-478D-4BBF-9883-4CE09EB36AB9}"/>
              </a:ext>
            </a:extLst>
          </p:cNvPr>
          <p:cNvSpPr>
            <a:spLocks noGrp="1"/>
          </p:cNvSpPr>
          <p:nvPr>
            <p:ph type="sldNum" sz="quarter" idx="12"/>
          </p:nvPr>
        </p:nvSpPr>
        <p:spPr/>
        <p:txBody>
          <a:bodyPr/>
          <a:lstStyle/>
          <a:p>
            <a:r>
              <a:rPr lang="en-GB"/>
              <a:t>Page </a:t>
            </a:r>
            <a:fld id="{F1BC30E3-FFE5-4B91-AA19-87A149EBB9EE}" type="slidenum">
              <a:rPr smtClean="0"/>
              <a:pPr/>
              <a:t>‹#›</a:t>
            </a:fld>
            <a:endParaRPr dirty="0"/>
          </a:p>
        </p:txBody>
      </p:sp>
      <p:sp>
        <p:nvSpPr>
          <p:cNvPr id="8" name="Text Placeholder 2">
            <a:extLst>
              <a:ext uri="{FF2B5EF4-FFF2-40B4-BE49-F238E27FC236}">
                <a16:creationId xmlns:a16="http://schemas.microsoft.com/office/drawing/2014/main" id="{2E60CAC9-F3BC-44FD-AF5B-0985D710542E}"/>
              </a:ext>
            </a:extLst>
          </p:cNvPr>
          <p:cNvSpPr>
            <a:spLocks noGrp="1"/>
          </p:cNvSpPr>
          <p:nvPr>
            <p:ph idx="1"/>
          </p:nvPr>
        </p:nvSpPr>
        <p:spPr>
          <a:xfrm>
            <a:off x="609918" y="1137920"/>
            <a:ext cx="10978515" cy="494792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465225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vmlDrawing" Target="../drawings/vmlDrawing1.vml"/><Relationship Id="rId7" Type="http://schemas.openxmlformats.org/officeDocument/2006/relationships/image" Target="../media/image7.emf"/><Relationship Id="rId2"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oleObject" Target="../embeddings/oleObject1.bin"/><Relationship Id="rId5" Type="http://schemas.openxmlformats.org/officeDocument/2006/relationships/tags" Target="../tags/tag3.xml"/><Relationship Id="rId4" Type="http://schemas.openxmlformats.org/officeDocument/2006/relationships/tags" Target="../tags/tag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slideLayout" Target="../slideLayouts/slideLayout15.xml"/><Relationship Id="rId7"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9" Type="http://schemas.openxmlformats.org/officeDocument/2006/relationships/slideLayout" Target="../slideLayouts/slideLayout57.xml"/><Relationship Id="rId21" Type="http://schemas.openxmlformats.org/officeDocument/2006/relationships/slideLayout" Target="../slideLayouts/slideLayout39.xml"/><Relationship Id="rId34" Type="http://schemas.openxmlformats.org/officeDocument/2006/relationships/slideLayout" Target="../slideLayouts/slideLayout52.xml"/><Relationship Id="rId42" Type="http://schemas.openxmlformats.org/officeDocument/2006/relationships/slideLayout" Target="../slideLayouts/slideLayout60.xml"/><Relationship Id="rId47" Type="http://schemas.openxmlformats.org/officeDocument/2006/relationships/slideLayout" Target="../slideLayouts/slideLayout65.xml"/><Relationship Id="rId50" Type="http://schemas.openxmlformats.org/officeDocument/2006/relationships/slideLayout" Target="../slideLayouts/slideLayout68.xml"/><Relationship Id="rId55" Type="http://schemas.openxmlformats.org/officeDocument/2006/relationships/oleObject" Target="../embeddings/oleObject3.bin"/><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33" Type="http://schemas.openxmlformats.org/officeDocument/2006/relationships/slideLayout" Target="../slideLayouts/slideLayout51.xml"/><Relationship Id="rId38" Type="http://schemas.openxmlformats.org/officeDocument/2006/relationships/slideLayout" Target="../slideLayouts/slideLayout56.xml"/><Relationship Id="rId46" Type="http://schemas.openxmlformats.org/officeDocument/2006/relationships/slideLayout" Target="../slideLayouts/slideLayout64.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29" Type="http://schemas.openxmlformats.org/officeDocument/2006/relationships/slideLayout" Target="../slideLayouts/slideLayout47.xml"/><Relationship Id="rId41" Type="http://schemas.openxmlformats.org/officeDocument/2006/relationships/slideLayout" Target="../slideLayouts/slideLayout59.xml"/><Relationship Id="rId54" Type="http://schemas.openxmlformats.org/officeDocument/2006/relationships/tags" Target="../tags/tag6.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32" Type="http://schemas.openxmlformats.org/officeDocument/2006/relationships/slideLayout" Target="../slideLayouts/slideLayout50.xml"/><Relationship Id="rId37" Type="http://schemas.openxmlformats.org/officeDocument/2006/relationships/slideLayout" Target="../slideLayouts/slideLayout55.xml"/><Relationship Id="rId40" Type="http://schemas.openxmlformats.org/officeDocument/2006/relationships/slideLayout" Target="../slideLayouts/slideLayout58.xml"/><Relationship Id="rId45" Type="http://schemas.openxmlformats.org/officeDocument/2006/relationships/slideLayout" Target="../slideLayouts/slideLayout63.xml"/><Relationship Id="rId53" Type="http://schemas.openxmlformats.org/officeDocument/2006/relationships/tags" Target="../tags/tag5.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36" Type="http://schemas.openxmlformats.org/officeDocument/2006/relationships/slideLayout" Target="../slideLayouts/slideLayout54.xml"/><Relationship Id="rId49" Type="http://schemas.openxmlformats.org/officeDocument/2006/relationships/slideLayout" Target="../slideLayouts/slideLayout67.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31" Type="http://schemas.openxmlformats.org/officeDocument/2006/relationships/slideLayout" Target="../slideLayouts/slideLayout49.xml"/><Relationship Id="rId44" Type="http://schemas.openxmlformats.org/officeDocument/2006/relationships/slideLayout" Target="../slideLayouts/slideLayout62.xml"/><Relationship Id="rId52" Type="http://schemas.openxmlformats.org/officeDocument/2006/relationships/vmlDrawing" Target="../drawings/vmlDrawing3.v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slideLayout" Target="../slideLayouts/slideLayout48.xml"/><Relationship Id="rId35" Type="http://schemas.openxmlformats.org/officeDocument/2006/relationships/slideLayout" Target="../slideLayouts/slideLayout53.xml"/><Relationship Id="rId43" Type="http://schemas.openxmlformats.org/officeDocument/2006/relationships/slideLayout" Target="../slideLayouts/slideLayout61.xml"/><Relationship Id="rId48" Type="http://schemas.openxmlformats.org/officeDocument/2006/relationships/slideLayout" Target="../slideLayouts/slideLayout66.xml"/><Relationship Id="rId56" Type="http://schemas.openxmlformats.org/officeDocument/2006/relationships/image" Target="../media/image15.emf"/><Relationship Id="rId8" Type="http://schemas.openxmlformats.org/officeDocument/2006/relationships/slideLayout" Target="../slideLayouts/slideLayout26.xml"/><Relationship Id="rId51" Type="http://schemas.openxmlformats.org/officeDocument/2006/relationships/theme" Target="../theme/theme4.xml"/><Relationship Id="rId3" Type="http://schemas.openxmlformats.org/officeDocument/2006/relationships/slideLayout" Target="../slideLayouts/slideLayout2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image" Target="../media/image23.wmf"/><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19" Type="http://schemas.openxmlformats.org/officeDocument/2006/relationships/theme" Target="../theme/theme5.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8CC7B13-3625-4445-891C-1BE6EAE27BE1}"/>
              </a:ext>
            </a:extLst>
          </p:cNvPr>
          <p:cNvPicPr>
            <a:picLocks noChangeAspect="1"/>
          </p:cNvPicPr>
          <p:nvPr userDrawn="1"/>
        </p:nvPicPr>
        <p:blipFill>
          <a:blip r:embed="rId13">
            <a:extLst>
              <a:ext uri="{BEBA8EAE-BF5A-486C-A8C5-ECC9F3942E4B}">
                <a14:imgProps xmlns:a14="http://schemas.microsoft.com/office/drawing/2010/main">
                  <a14:imgLayer r:embed="rId14">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2" y="1"/>
            <a:ext cx="12198350" cy="6858000"/>
          </a:xfrm>
          <a:prstGeom prst="rect">
            <a:avLst/>
          </a:prstGeom>
          <a:solidFill>
            <a:schemeClr val="bg2">
              <a:alpha val="0"/>
            </a:schemeClr>
          </a:solidFill>
        </p:spPr>
      </p:pic>
      <p:sp>
        <p:nvSpPr>
          <p:cNvPr id="13" name="Rectangle 12">
            <a:extLst>
              <a:ext uri="{FF2B5EF4-FFF2-40B4-BE49-F238E27FC236}">
                <a16:creationId xmlns:a16="http://schemas.microsoft.com/office/drawing/2014/main" id="{C48CDAC6-097A-4359-99F8-BCC5125C4385}"/>
              </a:ext>
            </a:extLst>
          </p:cNvPr>
          <p:cNvSpPr/>
          <p:nvPr userDrawn="1"/>
        </p:nvSpPr>
        <p:spPr>
          <a:xfrm rot="5400000">
            <a:off x="2670176" y="-2670174"/>
            <a:ext cx="6858002" cy="12198351"/>
          </a:xfrm>
          <a:prstGeom prst="rect">
            <a:avLst/>
          </a:prstGeom>
          <a:gradFill flip="none" rotWithShape="1">
            <a:gsLst>
              <a:gs pos="100000">
                <a:srgbClr val="2E2E38">
                  <a:alpha val="83000"/>
                </a:srgbClr>
              </a:gs>
              <a:gs pos="0">
                <a:srgbClr val="2E2E38"/>
              </a:gs>
              <a:gs pos="72000">
                <a:srgbClr val="000000">
                  <a:alpha val="81000"/>
                </a:srgbClr>
              </a:gs>
            </a:gsLst>
            <a:lin ang="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AU" sz="1200" dirty="0">
              <a:solidFill>
                <a:srgbClr val="000000"/>
              </a:solidFill>
              <a:latin typeface="EY Interstate Light"/>
            </a:endParaRPr>
          </a:p>
        </p:txBody>
      </p:sp>
      <p:sp>
        <p:nvSpPr>
          <p:cNvPr id="2" name="Title Placeholder 1"/>
          <p:cNvSpPr>
            <a:spLocks noGrp="1"/>
          </p:cNvSpPr>
          <p:nvPr>
            <p:ph type="title"/>
          </p:nvPr>
        </p:nvSpPr>
        <p:spPr>
          <a:xfrm>
            <a:off x="609918" y="294200"/>
            <a:ext cx="10978515" cy="590880"/>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p:cNvSpPr>
            <a:spLocks noGrp="1"/>
          </p:cNvSpPr>
          <p:nvPr>
            <p:ph type="body" idx="1"/>
          </p:nvPr>
        </p:nvSpPr>
        <p:spPr>
          <a:xfrm>
            <a:off x="609918" y="1137920"/>
            <a:ext cx="10978515" cy="4947920"/>
          </a:xfrm>
          <a:prstGeom prst="rect">
            <a:avLst/>
          </a:prstGeom>
        </p:spPr>
        <p:txBody>
          <a:bodyPr vert="horz" lIns="0" tIns="0" rIns="0" bIns="0" rtlCol="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grpSp>
        <p:nvGrpSpPr>
          <p:cNvPr id="9" name="Group 4">
            <a:extLst>
              <a:ext uri="{FF2B5EF4-FFF2-40B4-BE49-F238E27FC236}">
                <a16:creationId xmlns:a16="http://schemas.microsoft.com/office/drawing/2014/main" id="{ABA621AC-91DA-4716-A450-56540FA39C36}"/>
              </a:ext>
            </a:extLst>
          </p:cNvPr>
          <p:cNvGrpSpPr>
            <a:grpSpLocks noChangeAspect="1"/>
          </p:cNvGrpSpPr>
          <p:nvPr/>
        </p:nvGrpSpPr>
        <p:grpSpPr bwMode="black">
          <a:xfrm>
            <a:off x="11797224" y="6405669"/>
            <a:ext cx="303213" cy="311150"/>
            <a:chOff x="7110" y="4004"/>
            <a:chExt cx="191" cy="196"/>
          </a:xfrm>
        </p:grpSpPr>
        <p:sp>
          <p:nvSpPr>
            <p:cNvPr id="11" name="Freeform 5">
              <a:extLst>
                <a:ext uri="{FF2B5EF4-FFF2-40B4-BE49-F238E27FC236}">
                  <a16:creationId xmlns:a16="http://schemas.microsoft.com/office/drawing/2014/main" id="{76E3EDA9-8EAC-419E-8C11-4E1E158AF762}"/>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 name="Freeform 6">
              <a:extLst>
                <a:ext uri="{FF2B5EF4-FFF2-40B4-BE49-F238E27FC236}">
                  <a16:creationId xmlns:a16="http://schemas.microsoft.com/office/drawing/2014/main" id="{ABC9458B-8C2C-486A-8ADE-F22CCDC7E2F8}"/>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4" name="Freeform 7">
              <a:extLst>
                <a:ext uri="{FF2B5EF4-FFF2-40B4-BE49-F238E27FC236}">
                  <a16:creationId xmlns:a16="http://schemas.microsoft.com/office/drawing/2014/main" id="{0A4C4046-69B4-41DA-AA2E-E892AEC9AA90}"/>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20" name="Footer Placeholder 4">
            <a:extLst>
              <a:ext uri="{FF2B5EF4-FFF2-40B4-BE49-F238E27FC236}">
                <a16:creationId xmlns:a16="http://schemas.microsoft.com/office/drawing/2014/main" id="{AC28FA70-87E4-49F4-AFDE-345AA28E0BE7}"/>
              </a:ext>
            </a:extLst>
          </p:cNvPr>
          <p:cNvSpPr>
            <a:spLocks noGrp="1"/>
          </p:cNvSpPr>
          <p:nvPr>
            <p:ph type="ftr" sz="quarter" idx="3"/>
          </p:nvPr>
        </p:nvSpPr>
        <p:spPr>
          <a:xfrm>
            <a:off x="2904983" y="6536820"/>
            <a:ext cx="3086100" cy="180000"/>
          </a:xfrm>
          <a:prstGeom prst="rect">
            <a:avLst/>
          </a:prstGeom>
        </p:spPr>
        <p:txBody>
          <a:bodyPr vert="horz" lIns="0" tIns="0" rIns="0" bIns="0" rtlCol="0" anchor="ctr"/>
          <a:lstStyle>
            <a:lvl1pPr marL="0" algn="l" defTabSz="914400" rtl="0" eaLnBrk="1" latinLnBrk="0" hangingPunct="1">
              <a:defRPr lang="en-IN" sz="800" kern="1200" dirty="0">
                <a:solidFill>
                  <a:schemeClr val="bg1"/>
                </a:solidFill>
                <a:latin typeface="EYInterstate" panose="02000503020000020004" pitchFamily="2" charset="0"/>
                <a:ea typeface="+mn-ea"/>
                <a:cs typeface="+mn-cs"/>
              </a:defRPr>
            </a:lvl1pPr>
          </a:lstStyle>
          <a:p>
            <a:r>
              <a:rPr lang="en-US" dirty="0"/>
              <a:t>Next Generation ERP in Digital Utilities</a:t>
            </a:r>
          </a:p>
        </p:txBody>
      </p:sp>
      <p:sp>
        <p:nvSpPr>
          <p:cNvPr id="21" name="Slide Number Placeholder 5">
            <a:extLst>
              <a:ext uri="{FF2B5EF4-FFF2-40B4-BE49-F238E27FC236}">
                <a16:creationId xmlns:a16="http://schemas.microsoft.com/office/drawing/2014/main" id="{3B540F9A-D485-4BD0-B905-41F8A52593F8}"/>
              </a:ext>
            </a:extLst>
          </p:cNvPr>
          <p:cNvSpPr>
            <a:spLocks noGrp="1"/>
          </p:cNvSpPr>
          <p:nvPr>
            <p:ph type="sldNum" sz="quarter" idx="4"/>
          </p:nvPr>
        </p:nvSpPr>
        <p:spPr>
          <a:xfrm>
            <a:off x="275713" y="6536820"/>
            <a:ext cx="663066" cy="180000"/>
          </a:xfrm>
          <a:prstGeom prst="rect">
            <a:avLst/>
          </a:prstGeom>
        </p:spPr>
        <p:txBody>
          <a:bodyPr vert="horz" lIns="0" tIns="0" rIns="0" bIns="0" rtlCol="0" anchor="ctr"/>
          <a:lstStyle>
            <a:lvl1pPr marL="0" algn="l" defTabSz="914400" rtl="0" eaLnBrk="1" latinLnBrk="0" hangingPunct="1">
              <a:defRPr lang="en-IN" sz="800" kern="1200" smtClean="0">
                <a:solidFill>
                  <a:schemeClr val="bg1"/>
                </a:solidFill>
                <a:latin typeface="EYInterstate" panose="02000503020000020004" pitchFamily="2" charset="0"/>
                <a:ea typeface="+mn-ea"/>
                <a:cs typeface="+mn-cs"/>
              </a:defRPr>
            </a:lvl1pPr>
          </a:lstStyle>
          <a:p>
            <a:r>
              <a:rPr lang="en-GB" dirty="0"/>
              <a:t>Page </a:t>
            </a:r>
            <a:fld id="{F1BC30E3-FFE5-4B91-AA19-87A149EBB9EE}" type="slidenum">
              <a:rPr smtClean="0"/>
              <a:pPr/>
              <a:t>‹#›</a:t>
            </a:fld>
            <a:endParaRPr dirty="0"/>
          </a:p>
        </p:txBody>
      </p:sp>
    </p:spTree>
    <p:extLst>
      <p:ext uri="{BB962C8B-B14F-4D97-AF65-F5344CB8AC3E}">
        <p14:creationId xmlns:p14="http://schemas.microsoft.com/office/powerpoint/2010/main" val="1919714218"/>
      </p:ext>
    </p:extLst>
  </p:cSld>
  <p:clrMap bg1="lt1" tx1="dk1" bg2="lt2" tx2="dk2" accent1="accent1" accent2="accent2" accent3="accent3" accent4="accent4" accent5="accent5" accent6="accent6" hlink="hlink" folHlink="folHlink"/>
  <p:sldLayoutIdLst>
    <p:sldLayoutId id="2147484016" r:id="rId1"/>
    <p:sldLayoutId id="2147484018" r:id="rId2"/>
    <p:sldLayoutId id="2147483838" r:id="rId3"/>
    <p:sldLayoutId id="2147484030" r:id="rId4"/>
    <p:sldLayoutId id="2147484026" r:id="rId5"/>
    <p:sldLayoutId id="2147484027" r:id="rId6"/>
    <p:sldLayoutId id="2147483925" r:id="rId7"/>
    <p:sldLayoutId id="2147484031" r:id="rId8"/>
    <p:sldLayoutId id="2147484096" r:id="rId9"/>
    <p:sldLayoutId id="2147484116" r:id="rId10"/>
    <p:sldLayoutId id="2147484117" r:id="rId11"/>
  </p:sldLayoutIdLst>
  <p:hf hdr="0" ftr="0" dt="0"/>
  <p:txStyles>
    <p:titleStyle>
      <a:lvl1pPr algn="l" defTabSz="914400"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p:titleStyle>
    <p:bodyStyle>
      <a:lvl1pPr marL="356616"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4"/>
            </p:custDataLst>
            <p:extLst>
              <p:ext uri="{D42A27DB-BD31-4B8C-83A1-F6EECF244321}">
                <p14:modId xmlns:p14="http://schemas.microsoft.com/office/powerpoint/2010/main" val="3180354152"/>
              </p:ext>
            </p:extLst>
          </p:nvPr>
        </p:nvGraphicFramePr>
        <p:xfrm>
          <a:off x="1590" y="1592"/>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6" imgW="270" imgH="270" progId="TCLayout.ActiveDocument.1">
                  <p:embed/>
                </p:oleObj>
              </mc:Choice>
              <mc:Fallback>
                <p:oleObj name="think-cell Slide" r:id="rId6" imgW="270" imgH="270" progId="TCLayout.ActiveDocument.1">
                  <p:embed/>
                  <p:pic>
                    <p:nvPicPr>
                      <p:cNvPr id="4" name="Object 3" hidden="1"/>
                      <p:cNvPicPr/>
                      <p:nvPr/>
                    </p:nvPicPr>
                    <p:blipFill>
                      <a:blip r:embed="rId7"/>
                      <a:stretch>
                        <a:fillRect/>
                      </a:stretch>
                    </p:blipFill>
                    <p:spPr>
                      <a:xfrm>
                        <a:off x="1590" y="1592"/>
                        <a:ext cx="1587" cy="1587"/>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F7709B1F-C729-45A8-985C-E5EA18CDFFEC}"/>
              </a:ext>
            </a:extLst>
          </p:cNvPr>
          <p:cNvSpPr/>
          <p:nvPr userDrawn="1">
            <p:custDataLst>
              <p:tags r:id="rId5"/>
            </p:custDataLst>
          </p:nvPr>
        </p:nvSpPr>
        <p:spPr>
          <a:xfrm>
            <a:off x="0" y="0"/>
            <a:ext cx="158750" cy="15875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ctr"/>
            <a:endParaRPr lang="en-US" sz="3996" b="0" i="0" baseline="0">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Placeholder 1"/>
          <p:cNvSpPr>
            <a:spLocks noGrp="1"/>
          </p:cNvSpPr>
          <p:nvPr>
            <p:ph type="title"/>
          </p:nvPr>
        </p:nvSpPr>
        <p:spPr>
          <a:xfrm>
            <a:off x="698501" y="393844"/>
            <a:ext cx="10801350" cy="787463"/>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698501" y="1809892"/>
            <a:ext cx="10801350" cy="421149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3"/>
          </p:nvPr>
        </p:nvSpPr>
        <p:spPr>
          <a:xfrm>
            <a:off x="3808385" y="6349909"/>
            <a:ext cx="4581585" cy="201168"/>
          </a:xfrm>
          <a:prstGeom prst="rect">
            <a:avLst/>
          </a:prstGeom>
        </p:spPr>
        <p:txBody>
          <a:bodyPr vert="horz" lIns="0" tIns="0" rIns="0" bIns="0" rtlCol="0" anchor="t" anchorCtr="0">
            <a:noAutofit/>
          </a:bodyPr>
          <a:lstStyle>
            <a:lvl1pPr algn="ctr">
              <a:defRPr sz="1798">
                <a:solidFill>
                  <a:schemeClr val="bg1"/>
                </a:solidFill>
                <a:latin typeface="+mn-lt"/>
              </a:defRPr>
            </a:lvl1pPr>
          </a:lstStyle>
          <a:p>
            <a:r>
              <a:rPr lang="en-GB">
                <a:solidFill>
                  <a:srgbClr val="FFE600"/>
                </a:solidFill>
              </a:rPr>
              <a:t>One</a:t>
            </a:r>
            <a:r>
              <a:rPr lang="en-GB">
                <a:solidFill>
                  <a:srgbClr val="FFFFFF"/>
                </a:solidFill>
              </a:rPr>
              <a:t>Finance</a:t>
            </a:r>
          </a:p>
        </p:txBody>
      </p:sp>
      <p:pic>
        <p:nvPicPr>
          <p:cNvPr id="13" name="Picture 12"/>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192256" y="6327648"/>
            <a:ext cx="402504" cy="411480"/>
          </a:xfrm>
          <a:prstGeom prst="rect">
            <a:avLst/>
          </a:prstGeom>
        </p:spPr>
      </p:pic>
    </p:spTree>
    <p:extLst>
      <p:ext uri="{BB962C8B-B14F-4D97-AF65-F5344CB8AC3E}">
        <p14:creationId xmlns:p14="http://schemas.microsoft.com/office/powerpoint/2010/main" val="2692184823"/>
      </p:ext>
    </p:extLst>
  </p:cSld>
  <p:clrMap bg1="lt1" tx1="dk1" bg2="lt2" tx2="dk2" accent1="accent1" accent2="accent2" accent3="accent3" accent4="accent4" accent5="accent5" accent6="accent6" hlink="hlink" folHlink="folHlink"/>
  <p:sldLayoutIdLst>
    <p:sldLayoutId id="2147484036" r:id="rId1"/>
  </p:sldLayoutIdLst>
  <p:hf hdr="0"/>
  <p:txStyles>
    <p:titleStyle>
      <a:lvl1pPr algn="l" defTabSz="913486" rtl="0" eaLnBrk="1" latinLnBrk="0" hangingPunct="1">
        <a:lnSpc>
          <a:spcPct val="85000"/>
        </a:lnSpc>
        <a:spcBef>
          <a:spcPct val="0"/>
        </a:spcBef>
        <a:buNone/>
        <a:defRPr sz="3996" b="0" kern="1200">
          <a:solidFill>
            <a:schemeClr val="bg1"/>
          </a:solidFill>
          <a:latin typeface="EYInterstate" panose="02000503020000020004" pitchFamily="2" charset="0"/>
          <a:ea typeface="+mj-ea"/>
          <a:cs typeface="Arial" pitchFamily="34" charset="0"/>
        </a:defRPr>
      </a:lvl1pPr>
    </p:titleStyle>
    <p:bodyStyle>
      <a:lvl1pPr marL="356260" indent="-356260" algn="l" defTabSz="913486" rtl="0" eaLnBrk="1" latinLnBrk="0" hangingPunct="1">
        <a:spcBef>
          <a:spcPct val="20000"/>
        </a:spcBef>
        <a:buClr>
          <a:schemeClr val="accent2"/>
        </a:buClr>
        <a:buSzPct val="70000"/>
        <a:buFont typeface="Arial" pitchFamily="34" charset="0"/>
        <a:buChar char="►"/>
        <a:defRPr sz="2398" kern="1200">
          <a:solidFill>
            <a:schemeClr val="bg1"/>
          </a:solidFill>
          <a:latin typeface="+mn-lt"/>
          <a:ea typeface="+mn-ea"/>
          <a:cs typeface="+mn-cs"/>
        </a:defRPr>
      </a:lvl1pPr>
      <a:lvl2pPr marL="712519" indent="-356260" algn="l" defTabSz="913486" rtl="0" eaLnBrk="1" latinLnBrk="0" hangingPunct="1">
        <a:spcBef>
          <a:spcPct val="20000"/>
        </a:spcBef>
        <a:buClr>
          <a:schemeClr val="accent2"/>
        </a:buClr>
        <a:buSzPct val="70000"/>
        <a:buFont typeface="Arial" pitchFamily="34" charset="0"/>
        <a:buChar char="►"/>
        <a:defRPr sz="1998" kern="1200">
          <a:solidFill>
            <a:schemeClr val="bg1"/>
          </a:solidFill>
          <a:latin typeface="+mn-lt"/>
          <a:ea typeface="+mn-ea"/>
          <a:cs typeface="+mn-cs"/>
        </a:defRPr>
      </a:lvl2pPr>
      <a:lvl3pPr marL="1068778" indent="-356260" algn="l" defTabSz="913486" rtl="0" eaLnBrk="1" latinLnBrk="0" hangingPunct="1">
        <a:spcBef>
          <a:spcPct val="20000"/>
        </a:spcBef>
        <a:buClr>
          <a:schemeClr val="accent2"/>
        </a:buClr>
        <a:buSzPct val="70000"/>
        <a:buFont typeface="Arial" pitchFamily="34" charset="0"/>
        <a:buChar char="►"/>
        <a:defRPr sz="1798" kern="1200">
          <a:solidFill>
            <a:schemeClr val="bg1"/>
          </a:solidFill>
          <a:latin typeface="+mn-lt"/>
          <a:ea typeface="+mn-ea"/>
          <a:cs typeface="+mn-cs"/>
        </a:defRPr>
      </a:lvl3pPr>
      <a:lvl4pPr marL="1425038" indent="-356260" algn="l" defTabSz="913486" rtl="0" eaLnBrk="1" latinLnBrk="0" hangingPunct="1">
        <a:spcBef>
          <a:spcPct val="20000"/>
        </a:spcBef>
        <a:buClr>
          <a:schemeClr val="accent2"/>
        </a:buClr>
        <a:buSzPct val="70000"/>
        <a:buFont typeface="Arial" pitchFamily="34" charset="0"/>
        <a:buChar char="►"/>
        <a:defRPr sz="1598" kern="1200">
          <a:solidFill>
            <a:schemeClr val="bg1"/>
          </a:solidFill>
          <a:latin typeface="+mn-lt"/>
          <a:ea typeface="+mn-ea"/>
          <a:cs typeface="+mn-cs"/>
        </a:defRPr>
      </a:lvl4pPr>
      <a:lvl5pPr marL="1781297" indent="-356260" algn="l" defTabSz="913486" rtl="0" eaLnBrk="1" latinLnBrk="0" hangingPunct="1">
        <a:spcBef>
          <a:spcPct val="20000"/>
        </a:spcBef>
        <a:buClr>
          <a:schemeClr val="accent2"/>
        </a:buClr>
        <a:buSzPct val="70000"/>
        <a:buFont typeface="Arial" pitchFamily="34" charset="0"/>
        <a:buChar char="►"/>
        <a:defRPr sz="1598" kern="1200">
          <a:solidFill>
            <a:schemeClr val="bg1"/>
          </a:solidFill>
          <a:latin typeface="+mn-lt"/>
          <a:ea typeface="+mn-ea"/>
          <a:cs typeface="+mn-cs"/>
        </a:defRPr>
      </a:lvl5pPr>
      <a:lvl6pPr marL="2512086" indent="-228372" algn="l" defTabSz="913486"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2968829" indent="-228372" algn="l" defTabSz="913486"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25572" indent="-228372" algn="l" defTabSz="913486"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882315" indent="-228372" algn="l" defTabSz="913486"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13486" rtl="0" eaLnBrk="1" latinLnBrk="0" hangingPunct="1">
        <a:defRPr sz="1798" kern="1200">
          <a:solidFill>
            <a:schemeClr val="tx1"/>
          </a:solidFill>
          <a:latin typeface="+mn-lt"/>
          <a:ea typeface="+mn-ea"/>
          <a:cs typeface="+mn-cs"/>
        </a:defRPr>
      </a:lvl1pPr>
      <a:lvl2pPr marL="456743" algn="l" defTabSz="913486" rtl="0" eaLnBrk="1" latinLnBrk="0" hangingPunct="1">
        <a:defRPr sz="1798" kern="1200">
          <a:solidFill>
            <a:schemeClr val="tx1"/>
          </a:solidFill>
          <a:latin typeface="+mn-lt"/>
          <a:ea typeface="+mn-ea"/>
          <a:cs typeface="+mn-cs"/>
        </a:defRPr>
      </a:lvl2pPr>
      <a:lvl3pPr marL="913486" algn="l" defTabSz="913486" rtl="0" eaLnBrk="1" latinLnBrk="0" hangingPunct="1">
        <a:defRPr sz="1798" kern="1200">
          <a:solidFill>
            <a:schemeClr val="tx1"/>
          </a:solidFill>
          <a:latin typeface="+mn-lt"/>
          <a:ea typeface="+mn-ea"/>
          <a:cs typeface="+mn-cs"/>
        </a:defRPr>
      </a:lvl3pPr>
      <a:lvl4pPr marL="1370229" algn="l" defTabSz="913486" rtl="0" eaLnBrk="1" latinLnBrk="0" hangingPunct="1">
        <a:defRPr sz="1798" kern="1200">
          <a:solidFill>
            <a:schemeClr val="tx1"/>
          </a:solidFill>
          <a:latin typeface="+mn-lt"/>
          <a:ea typeface="+mn-ea"/>
          <a:cs typeface="+mn-cs"/>
        </a:defRPr>
      </a:lvl4pPr>
      <a:lvl5pPr marL="1826972" algn="l" defTabSz="913486" rtl="0" eaLnBrk="1" latinLnBrk="0" hangingPunct="1">
        <a:defRPr sz="1798" kern="1200">
          <a:solidFill>
            <a:schemeClr val="tx1"/>
          </a:solidFill>
          <a:latin typeface="+mn-lt"/>
          <a:ea typeface="+mn-ea"/>
          <a:cs typeface="+mn-cs"/>
        </a:defRPr>
      </a:lvl5pPr>
      <a:lvl6pPr marL="2283715" algn="l" defTabSz="913486" rtl="0" eaLnBrk="1" latinLnBrk="0" hangingPunct="1">
        <a:defRPr sz="1798" kern="1200">
          <a:solidFill>
            <a:schemeClr val="tx1"/>
          </a:solidFill>
          <a:latin typeface="+mn-lt"/>
          <a:ea typeface="+mn-ea"/>
          <a:cs typeface="+mn-cs"/>
        </a:defRPr>
      </a:lvl6pPr>
      <a:lvl7pPr marL="2740457" algn="l" defTabSz="913486" rtl="0" eaLnBrk="1" latinLnBrk="0" hangingPunct="1">
        <a:defRPr sz="1798" kern="1200">
          <a:solidFill>
            <a:schemeClr val="tx1"/>
          </a:solidFill>
          <a:latin typeface="+mn-lt"/>
          <a:ea typeface="+mn-ea"/>
          <a:cs typeface="+mn-cs"/>
        </a:defRPr>
      </a:lvl7pPr>
      <a:lvl8pPr marL="3197201" algn="l" defTabSz="913486" rtl="0" eaLnBrk="1" latinLnBrk="0" hangingPunct="1">
        <a:defRPr sz="1798" kern="1200">
          <a:solidFill>
            <a:schemeClr val="tx1"/>
          </a:solidFill>
          <a:latin typeface="+mn-lt"/>
          <a:ea typeface="+mn-ea"/>
          <a:cs typeface="+mn-cs"/>
        </a:defRPr>
      </a:lvl8pPr>
      <a:lvl9pPr marL="3653943" algn="l" defTabSz="913486" rtl="0" eaLnBrk="1" latinLnBrk="0" hangingPunct="1">
        <a:defRPr sz="1798"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40">
          <p15:clr>
            <a:srgbClr val="F26B43"/>
          </p15:clr>
        </p15:guide>
        <p15:guide id="2" pos="7244">
          <p15:clr>
            <a:srgbClr val="F26B43"/>
          </p15:clr>
        </p15:guide>
        <p15:guide id="3" orient="horz" pos="89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918" y="201600"/>
            <a:ext cx="10978515" cy="860400"/>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p:cNvSpPr>
            <a:spLocks noGrp="1"/>
          </p:cNvSpPr>
          <p:nvPr>
            <p:ph type="body" idx="1"/>
          </p:nvPr>
        </p:nvSpPr>
        <p:spPr>
          <a:xfrm>
            <a:off x="609918" y="1425600"/>
            <a:ext cx="10978515" cy="4698000"/>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8" name="Picture 7"/>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192256" y="6327648"/>
            <a:ext cx="402504" cy="411480"/>
          </a:xfrm>
          <a:prstGeom prst="rect">
            <a:avLst/>
          </a:prstGeom>
        </p:spPr>
      </p:pic>
      <p:sp>
        <p:nvSpPr>
          <p:cNvPr id="5" name="TextBox 4"/>
          <p:cNvSpPr txBox="1"/>
          <p:nvPr userDrawn="1"/>
        </p:nvSpPr>
        <p:spPr>
          <a:xfrm>
            <a:off x="609600" y="6499456"/>
            <a:ext cx="885600" cy="144000"/>
          </a:xfrm>
          <a:prstGeom prst="rect">
            <a:avLst/>
          </a:prstGeom>
          <a:noFill/>
        </p:spPr>
        <p:txBody>
          <a:bodyPr wrap="square" lIns="0" tIns="0" rIns="0" bIns="0" rtlCol="0" anchor="t" anchorCtr="0">
            <a:noAutofit/>
          </a:bodyPr>
          <a:lstStyle/>
          <a:p>
            <a:r>
              <a:rPr lang="en-GB" sz="900" dirty="0">
                <a:solidFill>
                  <a:srgbClr val="646464"/>
                </a:solidFill>
                <a:latin typeface="EYInterstate Bold"/>
                <a:cs typeface="EYInterstate Bold"/>
              </a:rPr>
              <a:t>Page </a:t>
            </a:r>
            <a:fld id="{9AE4D82F-B047-469B-AC52-A46321747EAF}" type="slidenum">
              <a:rPr lang="en-GB" sz="900" smtClean="0">
                <a:solidFill>
                  <a:srgbClr val="646464"/>
                </a:solidFill>
                <a:latin typeface="EYInterstate Bold"/>
                <a:cs typeface="EYInterstate Bold"/>
              </a:rPr>
              <a:pPr/>
              <a:t>‹#›</a:t>
            </a:fld>
            <a:endParaRPr lang="en-GB" sz="900" dirty="0">
              <a:solidFill>
                <a:srgbClr val="646464"/>
              </a:solidFill>
              <a:latin typeface="EYInterstate Bold"/>
              <a:cs typeface="EYInterstate Bold"/>
            </a:endParaRPr>
          </a:p>
        </p:txBody>
      </p:sp>
    </p:spTree>
    <p:extLst>
      <p:ext uri="{BB962C8B-B14F-4D97-AF65-F5344CB8AC3E}">
        <p14:creationId xmlns:p14="http://schemas.microsoft.com/office/powerpoint/2010/main" val="2494079656"/>
      </p:ext>
    </p:extLst>
  </p:cSld>
  <p:clrMap bg1="lt1" tx1="dk1" bg2="lt2" tx2="dk2" accent1="accent1" accent2="accent2" accent3="accent3" accent4="accent4" accent5="accent5" accent6="accent6" hlink="hlink" folHlink="folHlink"/>
  <p:sldLayoutIdLst>
    <p:sldLayoutId id="2147484038" r:id="rId1"/>
    <p:sldLayoutId id="2147484039" r:id="rId2"/>
    <p:sldLayoutId id="2147484040" r:id="rId3"/>
    <p:sldLayoutId id="2147484041" r:id="rId4"/>
    <p:sldLayoutId id="2147484042" r:id="rId5"/>
    <p:sldLayoutId id="2147484043" r:id="rId6"/>
  </p:sldLayoutIdLst>
  <p:transition spd="slow">
    <p:push/>
  </p:transition>
  <p:hf sldNum="0" hdr="0"/>
  <p:txStyles>
    <p:title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p:titleStyle>
    <p:bodyStyle>
      <a:lvl1pPr marL="356616" indent="-356616"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6ED1F74B-75E5-45EF-8010-24A956CFE247}"/>
              </a:ext>
            </a:extLst>
          </p:cNvPr>
          <p:cNvGraphicFramePr>
            <a:graphicFrameLocks noChangeAspect="1"/>
          </p:cNvGraphicFramePr>
          <p:nvPr userDrawn="1">
            <p:custDataLst>
              <p:tags r:id="rId53"/>
            </p:custDataLst>
            <p:extLst>
              <p:ext uri="{D42A27DB-BD31-4B8C-83A1-F6EECF244321}">
                <p14:modId xmlns:p14="http://schemas.microsoft.com/office/powerpoint/2010/main" val="22598304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4" name="think-cell Slide" r:id="rId55" imgW="415" imgH="416" progId="TCLayout.ActiveDocument.1">
                  <p:embed/>
                </p:oleObj>
              </mc:Choice>
              <mc:Fallback>
                <p:oleObj name="think-cell Slide" r:id="rId55" imgW="415" imgH="416" progId="TCLayout.ActiveDocument.1">
                  <p:embed/>
                  <p:pic>
                    <p:nvPicPr>
                      <p:cNvPr id="5" name="Object 4" hidden="1">
                        <a:extLst>
                          <a:ext uri="{FF2B5EF4-FFF2-40B4-BE49-F238E27FC236}">
                            <a16:creationId xmlns:a16="http://schemas.microsoft.com/office/drawing/2014/main" id="{6ED1F74B-75E5-45EF-8010-24A956CFE247}"/>
                          </a:ext>
                        </a:extLst>
                      </p:cNvPr>
                      <p:cNvPicPr/>
                      <p:nvPr/>
                    </p:nvPicPr>
                    <p:blipFill>
                      <a:blip r:embed="rId5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768610D4-2999-4B43-9097-080575EA10CC}"/>
              </a:ext>
            </a:extLst>
          </p:cNvPr>
          <p:cNvSpPr/>
          <p:nvPr userDrawn="1">
            <p:custDataLst>
              <p:tags r:id="rId54"/>
            </p:custDataLst>
          </p:nvPr>
        </p:nvSpPr>
        <p:spPr>
          <a:xfrm>
            <a:off x="0" y="0"/>
            <a:ext cx="158750" cy="15875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t" anchorCtr="0">
            <a:noAutofit/>
          </a:bodyPr>
          <a:lstStyle/>
          <a:p>
            <a:pPr marL="0" lvl="0" indent="0" algn="ctr"/>
            <a:endParaRPr lang="en-US" sz="2400" b="0" i="0" baseline="0" dirty="0">
              <a:solidFill>
                <a:schemeClr val="tx1"/>
              </a:solidFill>
              <a:latin typeface="EYInterstate Light" panose="02000506000000020004" pitchFamily="2" charset="0"/>
              <a:ea typeface="+mj-ea"/>
              <a:cs typeface="Arial" panose="020B0604020202020204" pitchFamily="34" charset="0"/>
              <a:sym typeface="EYInterstate Light" panose="02000506000000020004" pitchFamily="2" charset="0"/>
            </a:endParaRPr>
          </a:p>
        </p:txBody>
      </p:sp>
      <p:sp>
        <p:nvSpPr>
          <p:cNvPr id="2" name="Title Placeholder 1"/>
          <p:cNvSpPr>
            <a:spLocks noGrp="1"/>
          </p:cNvSpPr>
          <p:nvPr>
            <p:ph type="title"/>
          </p:nvPr>
        </p:nvSpPr>
        <p:spPr>
          <a:xfrm>
            <a:off x="609918" y="294200"/>
            <a:ext cx="10978515" cy="590880"/>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p:cNvSpPr>
            <a:spLocks noGrp="1"/>
          </p:cNvSpPr>
          <p:nvPr>
            <p:ph type="body" idx="1"/>
          </p:nvPr>
        </p:nvSpPr>
        <p:spPr>
          <a:xfrm>
            <a:off x="609918" y="1137920"/>
            <a:ext cx="10978515" cy="4947920"/>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9" name="Group 4">
            <a:extLst>
              <a:ext uri="{FF2B5EF4-FFF2-40B4-BE49-F238E27FC236}">
                <a16:creationId xmlns:a16="http://schemas.microsoft.com/office/drawing/2014/main" id="{ABA621AC-91DA-4716-A450-56540FA39C36}"/>
              </a:ext>
            </a:extLst>
          </p:cNvPr>
          <p:cNvGrpSpPr>
            <a:grpSpLocks noChangeAspect="1"/>
          </p:cNvGrpSpPr>
          <p:nvPr userDrawn="1"/>
        </p:nvGrpSpPr>
        <p:grpSpPr bwMode="auto">
          <a:xfrm>
            <a:off x="11287125" y="6356350"/>
            <a:ext cx="303213" cy="311150"/>
            <a:chOff x="7110" y="4004"/>
            <a:chExt cx="191" cy="196"/>
          </a:xfrm>
        </p:grpSpPr>
        <p:sp>
          <p:nvSpPr>
            <p:cNvPr id="11" name="Freeform 5">
              <a:extLst>
                <a:ext uri="{FF2B5EF4-FFF2-40B4-BE49-F238E27FC236}">
                  <a16:creationId xmlns:a16="http://schemas.microsoft.com/office/drawing/2014/main" id="{76E3EDA9-8EAC-419E-8C11-4E1E158AF762}"/>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 name="Freeform 6">
              <a:extLst>
                <a:ext uri="{FF2B5EF4-FFF2-40B4-BE49-F238E27FC236}">
                  <a16:creationId xmlns:a16="http://schemas.microsoft.com/office/drawing/2014/main" id="{ABC9458B-8C2C-486A-8ADE-F22CCDC7E2F8}"/>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4" name="Freeform 7">
              <a:extLst>
                <a:ext uri="{FF2B5EF4-FFF2-40B4-BE49-F238E27FC236}">
                  <a16:creationId xmlns:a16="http://schemas.microsoft.com/office/drawing/2014/main" id="{0A4C4046-69B4-41DA-AA2E-E892AEC9AA90}"/>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19" name="Date Placeholder 3">
            <a:extLst>
              <a:ext uri="{FF2B5EF4-FFF2-40B4-BE49-F238E27FC236}">
                <a16:creationId xmlns:a16="http://schemas.microsoft.com/office/drawing/2014/main" id="{600772EA-C6B0-4F5D-AA59-01C0858EFADB}"/>
              </a:ext>
            </a:extLst>
          </p:cNvPr>
          <p:cNvSpPr>
            <a:spLocks noGrp="1"/>
          </p:cNvSpPr>
          <p:nvPr>
            <p:ph type="dt" sz="half" idx="2"/>
          </p:nvPr>
        </p:nvSpPr>
        <p:spPr>
          <a:xfrm>
            <a:off x="1428928" y="6471244"/>
            <a:ext cx="1191258" cy="180000"/>
          </a:xfrm>
          <a:prstGeom prst="rect">
            <a:avLst/>
          </a:prstGeom>
        </p:spPr>
        <p:txBody>
          <a:bodyPr vert="horz" lIns="0" tIns="0" rIns="0" bIns="0" rtlCol="0" anchor="ctr"/>
          <a:lstStyle>
            <a:lvl1pPr marL="0" algn="l" defTabSz="914400" rtl="0" eaLnBrk="1" latinLnBrk="0" hangingPunct="1">
              <a:defRPr lang="en-IN" sz="800" kern="1200" smtClean="0">
                <a:solidFill>
                  <a:schemeClr val="bg1"/>
                </a:solidFill>
                <a:latin typeface="EYInterstate" panose="02000503020000020004" pitchFamily="2" charset="0"/>
                <a:ea typeface="+mn-ea"/>
                <a:cs typeface="+mn-cs"/>
              </a:defRPr>
            </a:lvl1pPr>
          </a:lstStyle>
          <a:p>
            <a:fld id="{CD05BAC6-7084-4B5E-A926-4CA635F89C64}" type="datetime3">
              <a:rPr lang="en-US" smtClean="0"/>
              <a:t>18 November 2021</a:t>
            </a:fld>
            <a:endParaRPr lang="en-IN" dirty="0"/>
          </a:p>
        </p:txBody>
      </p:sp>
      <p:sp>
        <p:nvSpPr>
          <p:cNvPr id="20" name="Footer Placeholder 4">
            <a:extLst>
              <a:ext uri="{FF2B5EF4-FFF2-40B4-BE49-F238E27FC236}">
                <a16:creationId xmlns:a16="http://schemas.microsoft.com/office/drawing/2014/main" id="{AC28FA70-87E4-49F4-AFDE-345AA28E0BE7}"/>
              </a:ext>
            </a:extLst>
          </p:cNvPr>
          <p:cNvSpPr>
            <a:spLocks noGrp="1"/>
          </p:cNvSpPr>
          <p:nvPr>
            <p:ph type="ftr" sz="quarter" idx="3"/>
          </p:nvPr>
        </p:nvSpPr>
        <p:spPr>
          <a:xfrm>
            <a:off x="3239188" y="6471244"/>
            <a:ext cx="3086100" cy="180000"/>
          </a:xfrm>
          <a:prstGeom prst="rect">
            <a:avLst/>
          </a:prstGeom>
        </p:spPr>
        <p:txBody>
          <a:bodyPr vert="horz" lIns="0" tIns="0" rIns="0" bIns="0" rtlCol="0" anchor="ctr"/>
          <a:lstStyle>
            <a:lvl1pPr marL="0" algn="l" defTabSz="914400" rtl="0" eaLnBrk="1" latinLnBrk="0" hangingPunct="1">
              <a:defRPr lang="en-IN" sz="800" kern="1200" dirty="0">
                <a:solidFill>
                  <a:schemeClr val="bg1"/>
                </a:solidFill>
                <a:latin typeface="EYInterstate" panose="02000503020000020004" pitchFamily="2" charset="0"/>
                <a:ea typeface="+mn-ea"/>
                <a:cs typeface="+mn-cs"/>
              </a:defRPr>
            </a:lvl1pPr>
          </a:lstStyle>
          <a:p>
            <a:r>
              <a:rPr lang="en-US"/>
              <a:t>Presentation title</a:t>
            </a:r>
            <a:endParaRPr lang="en-US" dirty="0"/>
          </a:p>
        </p:txBody>
      </p:sp>
      <p:sp>
        <p:nvSpPr>
          <p:cNvPr id="21" name="Slide Number Placeholder 5">
            <a:extLst>
              <a:ext uri="{FF2B5EF4-FFF2-40B4-BE49-F238E27FC236}">
                <a16:creationId xmlns:a16="http://schemas.microsoft.com/office/drawing/2014/main" id="{3B540F9A-D485-4BD0-B905-41F8A52593F8}"/>
              </a:ext>
            </a:extLst>
          </p:cNvPr>
          <p:cNvSpPr>
            <a:spLocks noGrp="1"/>
          </p:cNvSpPr>
          <p:nvPr>
            <p:ph type="sldNum" sz="quarter" idx="4"/>
          </p:nvPr>
        </p:nvSpPr>
        <p:spPr>
          <a:xfrm>
            <a:off x="617221" y="6471244"/>
            <a:ext cx="663066" cy="180000"/>
          </a:xfrm>
          <a:prstGeom prst="rect">
            <a:avLst/>
          </a:prstGeom>
        </p:spPr>
        <p:txBody>
          <a:bodyPr vert="horz" lIns="0" tIns="0" rIns="0" bIns="0" rtlCol="0" anchor="ctr"/>
          <a:lstStyle>
            <a:lvl1pPr marL="0" algn="l" defTabSz="914400" rtl="0" eaLnBrk="1" latinLnBrk="0" hangingPunct="1">
              <a:defRPr lang="en-IN" sz="800" kern="1200" smtClean="0">
                <a:solidFill>
                  <a:schemeClr val="bg1"/>
                </a:solidFill>
                <a:latin typeface="EYInterstate" panose="02000503020000020004" pitchFamily="2" charset="0"/>
                <a:ea typeface="+mn-ea"/>
                <a:cs typeface="+mn-cs"/>
              </a:defRPr>
            </a:lvl1pPr>
          </a:lstStyle>
          <a:p>
            <a:r>
              <a:rPr lang="en-GB" dirty="0"/>
              <a:t>Page </a:t>
            </a:r>
            <a:fld id="{F1BC30E3-FFE5-4B91-AA19-87A149EBB9EE}" type="slidenum">
              <a:rPr smtClean="0"/>
              <a:pPr/>
              <a:t>‹#›</a:t>
            </a:fld>
            <a:endParaRPr dirty="0"/>
          </a:p>
        </p:txBody>
      </p:sp>
    </p:spTree>
    <p:extLst>
      <p:ext uri="{BB962C8B-B14F-4D97-AF65-F5344CB8AC3E}">
        <p14:creationId xmlns:p14="http://schemas.microsoft.com/office/powerpoint/2010/main" val="2797203273"/>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 id="2147484057" r:id="rId12"/>
    <p:sldLayoutId id="2147484058" r:id="rId13"/>
    <p:sldLayoutId id="2147484059" r:id="rId14"/>
    <p:sldLayoutId id="2147484060" r:id="rId15"/>
    <p:sldLayoutId id="2147484061" r:id="rId16"/>
    <p:sldLayoutId id="2147484062" r:id="rId17"/>
    <p:sldLayoutId id="2147484063" r:id="rId18"/>
    <p:sldLayoutId id="2147484064" r:id="rId19"/>
    <p:sldLayoutId id="2147484065" r:id="rId20"/>
    <p:sldLayoutId id="2147484066" r:id="rId21"/>
    <p:sldLayoutId id="2147484067" r:id="rId22"/>
    <p:sldLayoutId id="2147484068" r:id="rId23"/>
    <p:sldLayoutId id="2147484069" r:id="rId24"/>
    <p:sldLayoutId id="2147484070" r:id="rId25"/>
    <p:sldLayoutId id="2147484071" r:id="rId26"/>
    <p:sldLayoutId id="2147484072" r:id="rId27"/>
    <p:sldLayoutId id="2147484073" r:id="rId28"/>
    <p:sldLayoutId id="2147484074" r:id="rId29"/>
    <p:sldLayoutId id="2147484075" r:id="rId30"/>
    <p:sldLayoutId id="2147484076" r:id="rId31"/>
    <p:sldLayoutId id="2147484077" r:id="rId32"/>
    <p:sldLayoutId id="2147484078" r:id="rId33"/>
    <p:sldLayoutId id="2147484079" r:id="rId34"/>
    <p:sldLayoutId id="2147484080" r:id="rId35"/>
    <p:sldLayoutId id="2147484081" r:id="rId36"/>
    <p:sldLayoutId id="2147484082" r:id="rId37"/>
    <p:sldLayoutId id="2147484083" r:id="rId38"/>
    <p:sldLayoutId id="2147484084" r:id="rId39"/>
    <p:sldLayoutId id="2147484085" r:id="rId40"/>
    <p:sldLayoutId id="2147484086" r:id="rId41"/>
    <p:sldLayoutId id="2147484087" r:id="rId42"/>
    <p:sldLayoutId id="2147484088" r:id="rId43"/>
    <p:sldLayoutId id="2147484089" r:id="rId44"/>
    <p:sldLayoutId id="2147484090" r:id="rId45"/>
    <p:sldLayoutId id="2147484091" r:id="rId46"/>
    <p:sldLayoutId id="2147484092" r:id="rId47"/>
    <p:sldLayoutId id="2147484093" r:id="rId48"/>
    <p:sldLayoutId id="2147484094" r:id="rId49"/>
    <p:sldLayoutId id="2147484095" r:id="rId50"/>
  </p:sldLayoutIdLst>
  <p:hf hdr="0"/>
  <p:txStyles>
    <p:titleStyle>
      <a:lvl1pPr algn="l" defTabSz="914400"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p:titleStyle>
    <p:bodyStyle>
      <a:lvl1pPr marL="356616"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2" name="Title Placeholder 1"/>
          <p:cNvSpPr>
            <a:spLocks noGrp="1"/>
          </p:cNvSpPr>
          <p:nvPr>
            <p:ph type="title"/>
          </p:nvPr>
        </p:nvSpPr>
        <p:spPr>
          <a:xfrm>
            <a:off x="609919" y="201600"/>
            <a:ext cx="10982750" cy="860400"/>
          </a:xfrm>
          <a:prstGeom prst="rect">
            <a:avLst/>
          </a:prstGeom>
        </p:spPr>
        <p:txBody>
          <a:bodyPr vert="horz" lIns="0" tIns="0" rIns="0" bIns="0" rtlCol="0" anchor="t" anchorCtr="0">
            <a:noAutofit/>
          </a:bodyPr>
          <a:lstStyle/>
          <a:p>
            <a:r>
              <a:rPr lang="en-US"/>
              <a:t>Click to edit Master title style</a:t>
            </a:r>
            <a:endParaRPr lang="en-GB" dirty="0"/>
          </a:p>
        </p:txBody>
      </p:sp>
      <p:sp>
        <p:nvSpPr>
          <p:cNvPr id="13" name="Text Placeholder 2"/>
          <p:cNvSpPr>
            <a:spLocks noGrp="1"/>
          </p:cNvSpPr>
          <p:nvPr>
            <p:ph type="body" idx="1"/>
          </p:nvPr>
        </p:nvSpPr>
        <p:spPr>
          <a:xfrm>
            <a:off x="609918" y="1425600"/>
            <a:ext cx="10978515" cy="469897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TextBox 14"/>
          <p:cNvSpPr txBox="1"/>
          <p:nvPr/>
        </p:nvSpPr>
        <p:spPr>
          <a:xfrm>
            <a:off x="609917" y="6496184"/>
            <a:ext cx="963670" cy="201168"/>
          </a:xfrm>
          <a:prstGeom prst="rect">
            <a:avLst/>
          </a:prstGeom>
          <a:noFill/>
        </p:spPr>
        <p:txBody>
          <a:bodyPr vert="horz" wrap="square" lIns="0" tIns="0" rIns="0" bIns="0" rtlCol="0" anchor="t" anchorCtr="0">
            <a:noAutofit/>
          </a:bodyPr>
          <a:lstStyle/>
          <a:p>
            <a:r>
              <a:rPr lang="en-GB" sz="1100" dirty="0">
                <a:solidFill>
                  <a:schemeClr val="bg1"/>
                </a:solidFill>
                <a:latin typeface="+mn-lt"/>
                <a:cs typeface="Arial" pitchFamily="34" charset="0"/>
              </a:rPr>
              <a:t>Page </a:t>
            </a:r>
            <a:fld id="{9AE4D82F-B047-469B-AC52-A46321747EAF}" type="slidenum">
              <a:rPr lang="en-GB" sz="1100" smtClean="0">
                <a:solidFill>
                  <a:schemeClr val="bg1"/>
                </a:solidFill>
                <a:latin typeface="+mn-lt"/>
                <a:cs typeface="Arial" pitchFamily="34" charset="0"/>
              </a:rPr>
              <a:pPr/>
              <a:t>‹#›</a:t>
            </a:fld>
            <a:endParaRPr lang="en-GB" sz="1100" dirty="0">
              <a:solidFill>
                <a:schemeClr val="bg1"/>
              </a:solidFill>
              <a:latin typeface="+mn-lt"/>
              <a:cs typeface="Arial" pitchFamily="34" charset="0"/>
            </a:endParaRPr>
          </a:p>
        </p:txBody>
      </p:sp>
      <p:pic>
        <p:nvPicPr>
          <p:cNvPr id="17" name="Picture 16"/>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1051706" y="6327648"/>
            <a:ext cx="533503" cy="408838"/>
          </a:xfrm>
          <a:prstGeom prst="rect">
            <a:avLst/>
          </a:prstGeom>
        </p:spPr>
      </p:pic>
      <p:sp>
        <p:nvSpPr>
          <p:cNvPr id="8" name="TextBox 7"/>
          <p:cNvSpPr txBox="1"/>
          <p:nvPr userDrawn="1"/>
        </p:nvSpPr>
        <p:spPr>
          <a:xfrm>
            <a:off x="3811984" y="6459381"/>
            <a:ext cx="4650621" cy="246221"/>
          </a:xfrm>
          <a:prstGeom prst="rect">
            <a:avLst/>
          </a:prstGeom>
          <a:noFill/>
        </p:spPr>
        <p:txBody>
          <a:bodyPr wrap="square" rtlCol="0">
            <a:spAutoFit/>
          </a:bodyPr>
          <a:lstStyle/>
          <a:p>
            <a:pPr algn="ctr"/>
            <a:r>
              <a:rPr lang="en-US" sz="1000" dirty="0">
                <a:solidFill>
                  <a:srgbClr val="FF0000"/>
                </a:solidFill>
                <a:latin typeface="EYInterstate" panose="02000503020000020004" pitchFamily="2" charset="0"/>
              </a:rPr>
              <a:t>- EY CONFIDENTIAL NOT TO BE SHARED - </a:t>
            </a:r>
          </a:p>
        </p:txBody>
      </p:sp>
    </p:spTree>
    <p:extLst>
      <p:ext uri="{BB962C8B-B14F-4D97-AF65-F5344CB8AC3E}">
        <p14:creationId xmlns:p14="http://schemas.microsoft.com/office/powerpoint/2010/main" val="2083859112"/>
      </p:ext>
    </p:extLst>
  </p:cSld>
  <p:clrMap bg1="lt1" tx1="dk1" bg2="lt2" tx2="dk2" accent1="accent1" accent2="accent2" accent3="accent3" accent4="accent4" accent5="accent5" accent6="accent6" hlink="hlink" folHlink="folHlink"/>
  <p:sldLayoutIdLst>
    <p:sldLayoutId id="2147484098" r:id="rId1"/>
    <p:sldLayoutId id="2147484099" r:id="rId2"/>
    <p:sldLayoutId id="2147484100" r:id="rId3"/>
    <p:sldLayoutId id="2147484101" r:id="rId4"/>
    <p:sldLayoutId id="2147484102" r:id="rId5"/>
    <p:sldLayoutId id="2147484103" r:id="rId6"/>
    <p:sldLayoutId id="2147484104" r:id="rId7"/>
    <p:sldLayoutId id="2147484105" r:id="rId8"/>
    <p:sldLayoutId id="2147484106" r:id="rId9"/>
    <p:sldLayoutId id="2147484107" r:id="rId10"/>
    <p:sldLayoutId id="2147484108" r:id="rId11"/>
    <p:sldLayoutId id="2147484109" r:id="rId12"/>
    <p:sldLayoutId id="2147484110" r:id="rId13"/>
    <p:sldLayoutId id="2147484111" r:id="rId14"/>
    <p:sldLayoutId id="2147484112" r:id="rId15"/>
    <p:sldLayoutId id="2147484113" r:id="rId16"/>
    <p:sldLayoutId id="2147484114" r:id="rId17"/>
    <p:sldLayoutId id="2147484115" r:id="rId18"/>
  </p:sldLayoutIdLst>
  <p:hf sldNum="0" hdr="0"/>
  <p:txStyles>
    <p:title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p:titleStyle>
    <p:bodyStyle>
      <a:lvl1pPr marL="356616" indent="-356616"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Arial" pitchFamily="34" charset="0"/>
        </a:defRPr>
      </a:lvl1pPr>
      <a:lvl2pPr marL="713232" indent="-356616"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Arial" pitchFamily="34" charset="0"/>
        </a:defRPr>
      </a:lvl2pPr>
      <a:lvl3pPr marL="1069848" indent="-356616"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Arial" pitchFamily="34" charset="0"/>
        </a:defRPr>
      </a:lvl3pPr>
      <a:lvl4pPr marL="1426464"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Arial" pitchFamily="34" charset="0"/>
        </a:defRPr>
      </a:lvl4pPr>
      <a:lvl5pPr marL="1783080"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jpeg"/></Relationships>
</file>

<file path=ppt/slides/_rels/slide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jpe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hyperlink" Target="https://www.recycleacrossamerica.org/recycling-facts" TargetMode="External"/><Relationship Id="rId2" Type="http://schemas.openxmlformats.org/officeDocument/2006/relationships/hyperlink" Target="https://www.epa.gov/recycle/recycling-basics" TargetMode="External"/><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hyperlink" Target="https://thegreenteam.org/recycling-fact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C9B2E56-FD5F-41A5-9C70-7FC7EC61357C}"/>
              </a:ext>
            </a:extLst>
          </p:cNvPr>
          <p:cNvSpPr>
            <a:spLocks noGrp="1"/>
          </p:cNvSpPr>
          <p:nvPr>
            <p:ph type="title"/>
          </p:nvPr>
        </p:nvSpPr>
        <p:spPr/>
        <p:txBody>
          <a:bodyPr/>
          <a:lstStyle/>
          <a:p>
            <a:r>
              <a:rPr lang="en-US" dirty="0">
                <a:solidFill>
                  <a:srgbClr val="FFFF00"/>
                </a:solidFill>
              </a:rPr>
              <a:t>EY – IBM Sustainability Challenge</a:t>
            </a:r>
          </a:p>
        </p:txBody>
      </p:sp>
      <p:sp>
        <p:nvSpPr>
          <p:cNvPr id="3" name="Rectangle 2">
            <a:extLst>
              <a:ext uri="{FF2B5EF4-FFF2-40B4-BE49-F238E27FC236}">
                <a16:creationId xmlns:a16="http://schemas.microsoft.com/office/drawing/2014/main" id="{86B3110F-64ED-4792-ACF7-CF63CE54C980}"/>
              </a:ext>
            </a:extLst>
          </p:cNvPr>
          <p:cNvSpPr/>
          <p:nvPr/>
        </p:nvSpPr>
        <p:spPr>
          <a:xfrm>
            <a:off x="726034" y="1254531"/>
            <a:ext cx="10132681" cy="257542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2800" dirty="0">
                <a:solidFill>
                  <a:schemeClr val="bg1"/>
                </a:solidFill>
              </a:rPr>
              <a:t>Encouraging responsible consumption and purchasing through competition and education </a:t>
            </a:r>
          </a:p>
        </p:txBody>
      </p:sp>
      <p:pic>
        <p:nvPicPr>
          <p:cNvPr id="5" name="Picture 4" descr="Message in a bottle">
            <a:extLst>
              <a:ext uri="{FF2B5EF4-FFF2-40B4-BE49-F238E27FC236}">
                <a16:creationId xmlns:a16="http://schemas.microsoft.com/office/drawing/2014/main" id="{10C552DF-EAC3-438C-BF41-8072B01E76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7424" y="2952656"/>
            <a:ext cx="2334804" cy="1556156"/>
          </a:xfrm>
          <a:prstGeom prst="rect">
            <a:avLst/>
          </a:prstGeom>
        </p:spPr>
      </p:pic>
      <p:pic>
        <p:nvPicPr>
          <p:cNvPr id="7" name="Picture 6" descr="Vibrant green forest">
            <a:extLst>
              <a:ext uri="{FF2B5EF4-FFF2-40B4-BE49-F238E27FC236}">
                <a16:creationId xmlns:a16="http://schemas.microsoft.com/office/drawing/2014/main" id="{5A0E0E36-011D-4826-8DF7-794C28B86F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14592" y="2952276"/>
            <a:ext cx="2334804" cy="1556536"/>
          </a:xfrm>
          <a:prstGeom prst="rect">
            <a:avLst/>
          </a:prstGeom>
        </p:spPr>
      </p:pic>
      <p:pic>
        <p:nvPicPr>
          <p:cNvPr id="9" name="Picture 8" descr="Bowling alley">
            <a:extLst>
              <a:ext uri="{FF2B5EF4-FFF2-40B4-BE49-F238E27FC236}">
                <a16:creationId xmlns:a16="http://schemas.microsoft.com/office/drawing/2014/main" id="{460E1BF1-935C-47F6-A93B-F5DA4C85BE3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23341" y="2952276"/>
            <a:ext cx="2335374" cy="1556536"/>
          </a:xfrm>
          <a:prstGeom prst="rect">
            <a:avLst/>
          </a:prstGeom>
        </p:spPr>
      </p:pic>
      <p:pic>
        <p:nvPicPr>
          <p:cNvPr id="11" name="Picture 10" descr="Man watering plants">
            <a:extLst>
              <a:ext uri="{FF2B5EF4-FFF2-40B4-BE49-F238E27FC236}">
                <a16:creationId xmlns:a16="http://schemas.microsoft.com/office/drawing/2014/main" id="{78A75A5D-7254-4CEB-B96A-2478526AF18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58495" y="2952656"/>
            <a:ext cx="2332482" cy="1556536"/>
          </a:xfrm>
          <a:prstGeom prst="rect">
            <a:avLst/>
          </a:prstGeom>
        </p:spPr>
      </p:pic>
    </p:spTree>
    <p:extLst>
      <p:ext uri="{BB962C8B-B14F-4D97-AF65-F5344CB8AC3E}">
        <p14:creationId xmlns:p14="http://schemas.microsoft.com/office/powerpoint/2010/main" val="1027679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C9B2E56-FD5F-41A5-9C70-7FC7EC61357C}"/>
              </a:ext>
            </a:extLst>
          </p:cNvPr>
          <p:cNvSpPr>
            <a:spLocks noGrp="1"/>
          </p:cNvSpPr>
          <p:nvPr>
            <p:ph type="title"/>
          </p:nvPr>
        </p:nvSpPr>
        <p:spPr/>
        <p:txBody>
          <a:bodyPr/>
          <a:lstStyle/>
          <a:p>
            <a:r>
              <a:rPr lang="en-US" dirty="0"/>
              <a:t>EY Team Introductions and Abstract for Recyclability!</a:t>
            </a:r>
          </a:p>
        </p:txBody>
      </p:sp>
      <p:graphicFrame>
        <p:nvGraphicFramePr>
          <p:cNvPr id="3" name="Table 2">
            <a:extLst>
              <a:ext uri="{FF2B5EF4-FFF2-40B4-BE49-F238E27FC236}">
                <a16:creationId xmlns:a16="http://schemas.microsoft.com/office/drawing/2014/main" id="{0729C4D2-4021-4ACC-8746-E9CC89EB5C7E}"/>
              </a:ext>
            </a:extLst>
          </p:cNvPr>
          <p:cNvGraphicFramePr>
            <a:graphicFrameLocks noGrp="1"/>
          </p:cNvGraphicFramePr>
          <p:nvPr>
            <p:extLst>
              <p:ext uri="{D42A27DB-BD31-4B8C-83A1-F6EECF244321}">
                <p14:modId xmlns:p14="http://schemas.microsoft.com/office/powerpoint/2010/main" val="1727012768"/>
              </p:ext>
            </p:extLst>
          </p:nvPr>
        </p:nvGraphicFramePr>
        <p:xfrm>
          <a:off x="7726261" y="1286662"/>
          <a:ext cx="3280095" cy="4915843"/>
        </p:xfrm>
        <a:graphic>
          <a:graphicData uri="http://schemas.openxmlformats.org/drawingml/2006/table">
            <a:tbl>
              <a:tblPr firstRow="1" bandRow="1"/>
              <a:tblGrid>
                <a:gridCol w="931722">
                  <a:extLst>
                    <a:ext uri="{9D8B030D-6E8A-4147-A177-3AD203B41FA5}">
                      <a16:colId xmlns:a16="http://schemas.microsoft.com/office/drawing/2014/main" val="2683414846"/>
                    </a:ext>
                  </a:extLst>
                </a:gridCol>
                <a:gridCol w="2348373">
                  <a:extLst>
                    <a:ext uri="{9D8B030D-6E8A-4147-A177-3AD203B41FA5}">
                      <a16:colId xmlns:a16="http://schemas.microsoft.com/office/drawing/2014/main" val="2790303249"/>
                    </a:ext>
                  </a:extLst>
                </a:gridCol>
              </a:tblGrid>
              <a:tr h="343843">
                <a:tc gridSpan="2">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marL="0" marR="0" algn="l" defTabSz="914400" rtl="0" eaLnBrk="1" latinLnBrk="0" hangingPunct="1">
                        <a:lnSpc>
                          <a:spcPct val="107000"/>
                        </a:lnSpc>
                        <a:spcBef>
                          <a:spcPts val="0"/>
                        </a:spcBef>
                        <a:spcAft>
                          <a:spcPts val="0"/>
                        </a:spcAft>
                      </a:pPr>
                      <a:r>
                        <a:rPr lang="en-US" sz="1400" kern="1200" dirty="0">
                          <a:solidFill>
                            <a:schemeClr val="tx1"/>
                          </a:solidFill>
                          <a:effectLst/>
                          <a:latin typeface="+mn-lt"/>
                          <a:ea typeface="+mn-ea"/>
                          <a:cs typeface="+mn-cs"/>
                        </a:rPr>
                        <a:t>Sustainability Team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600"/>
                    </a:solidFill>
                  </a:tcPr>
                </a:tc>
                <a:tc hMerge="1">
                  <a:txBody>
                    <a:bodyPr/>
                    <a:lstStyle/>
                    <a:p>
                      <a:endParaRPr lang="en-US"/>
                    </a:p>
                  </a:txBody>
                  <a:tcPr/>
                </a:tc>
                <a:extLst>
                  <a:ext uri="{0D108BD9-81ED-4DB2-BD59-A6C34878D82A}">
                    <a16:rowId xmlns:a16="http://schemas.microsoft.com/office/drawing/2014/main" val="2255794320"/>
                  </a:ext>
                </a:extLst>
              </a:tr>
              <a:tr h="9144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ffectLst/>
                        <a:latin typeface="+mn-lt"/>
                        <a:ea typeface="Calibri" panose="020F0502020204030204" pitchFamily="34" charset="0"/>
                        <a:cs typeface="Times New Roman" panose="02020603050405020304" pitchFamily="18" charset="0"/>
                      </a:endParaRPr>
                    </a:p>
                  </a:txBody>
                  <a:tcPr marL="68580" marR="6858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effectLst/>
                          <a:latin typeface="+mn-lt"/>
                        </a:rPr>
                        <a:t>     Shivraj Patil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effectLst/>
                          <a:latin typeface="+mn-lt"/>
                        </a:rPr>
                        <a:t>      EY Senior Manager,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effectLst/>
                          <a:latin typeface="+mn-lt"/>
                        </a:rPr>
                        <a:t>      Technology Consulting</a:t>
                      </a:r>
                      <a:endParaRPr lang="en-US" sz="1200" dirty="0">
                        <a:solidFill>
                          <a:schemeClr val="bg1"/>
                        </a:solidFill>
                        <a:effectLst/>
                        <a:latin typeface="+mn-lt"/>
                        <a:ea typeface="Calibri" panose="020F0502020204030204" pitchFamily="34" charset="0"/>
                        <a:cs typeface="Times New Roman" panose="02020603050405020304" pitchFamily="18" charset="0"/>
                      </a:endParaRPr>
                    </a:p>
                  </a:txBody>
                  <a:tcPr marL="68580" marR="6858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7374695"/>
                  </a:ext>
                </a:extLst>
              </a:tr>
              <a:tr h="9144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a:lnSpc>
                          <a:spcPct val="107000"/>
                        </a:lnSpc>
                        <a:spcBef>
                          <a:spcPts val="0"/>
                        </a:spcBef>
                        <a:spcAft>
                          <a:spcPts val="0"/>
                        </a:spcAft>
                      </a:pPr>
                      <a:endParaRPr lang="en-US" sz="1200" kern="1200" dirty="0">
                        <a:solidFill>
                          <a:schemeClr val="bg1"/>
                        </a:solidFill>
                        <a:effectLst/>
                        <a:latin typeface="+mn-lt"/>
                        <a:ea typeface="+mn-ea"/>
                        <a:cs typeface="+mn-cs"/>
                      </a:endParaRPr>
                    </a:p>
                  </a:txBody>
                  <a:tcPr marL="68580" marR="6858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a:lnSpc>
                          <a:spcPct val="107000"/>
                        </a:lnSpc>
                        <a:spcBef>
                          <a:spcPts val="0"/>
                        </a:spcBef>
                        <a:spcAft>
                          <a:spcPts val="0"/>
                        </a:spcAft>
                      </a:pPr>
                      <a:r>
                        <a:rPr lang="en-US" sz="1400" dirty="0">
                          <a:solidFill>
                            <a:schemeClr val="bg1"/>
                          </a:solidFill>
                          <a:effectLst/>
                          <a:latin typeface="+mn-lt"/>
                          <a:cs typeface="Times New Roman" panose="02020603050405020304" pitchFamily="18" charset="0"/>
                        </a:rPr>
                        <a:t>     Kristie Harvick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bg1"/>
                          </a:solidFill>
                          <a:effectLst/>
                          <a:latin typeface="+mn-lt"/>
                          <a:ea typeface="+mn-ea"/>
                          <a:cs typeface="+mn-cs"/>
                        </a:rPr>
                        <a:t>      EY Manager,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bg1"/>
                          </a:solidFill>
                          <a:effectLst/>
                          <a:latin typeface="+mn-lt"/>
                          <a:ea typeface="+mn-ea"/>
                          <a:cs typeface="+mn-cs"/>
                        </a:rPr>
                        <a:t>      Technology Consulting</a:t>
                      </a:r>
                    </a:p>
                  </a:txBody>
                  <a:tcPr marL="68580" marR="6858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0967455"/>
                  </a:ext>
                </a:extLst>
              </a:tr>
              <a:tr h="9144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a:lnSpc>
                          <a:spcPct val="107000"/>
                        </a:lnSpc>
                        <a:spcBef>
                          <a:spcPts val="0"/>
                        </a:spcBef>
                        <a:spcAft>
                          <a:spcPts val="0"/>
                        </a:spcAft>
                      </a:pPr>
                      <a:endParaRPr lang="en-US" sz="1200" kern="1200" dirty="0">
                        <a:solidFill>
                          <a:schemeClr val="bg1"/>
                        </a:solidFill>
                        <a:effectLst/>
                        <a:latin typeface="+mn-lt"/>
                        <a:ea typeface="+mn-ea"/>
                        <a:cs typeface="+mn-cs"/>
                      </a:endParaRPr>
                    </a:p>
                  </a:txBody>
                  <a:tcPr marL="68580" marR="6858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a:lnSpc>
                          <a:spcPct val="107000"/>
                        </a:lnSpc>
                        <a:spcBef>
                          <a:spcPts val="0"/>
                        </a:spcBef>
                        <a:spcAft>
                          <a:spcPts val="0"/>
                        </a:spcAft>
                      </a:pPr>
                      <a:r>
                        <a:rPr lang="en-US" sz="1400" dirty="0">
                          <a:solidFill>
                            <a:schemeClr val="bg1"/>
                          </a:solidFill>
                          <a:effectLst/>
                          <a:latin typeface="+mn-lt"/>
                        </a:rPr>
                        <a:t>     Michael Cartwright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bg1"/>
                          </a:solidFill>
                          <a:effectLst/>
                          <a:latin typeface="+mn-lt"/>
                          <a:ea typeface="+mn-ea"/>
                          <a:cs typeface="+mn-cs"/>
                        </a:rPr>
                        <a:t>      EY Manager,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bg1"/>
                          </a:solidFill>
                          <a:effectLst/>
                          <a:latin typeface="+mn-lt"/>
                          <a:ea typeface="+mn-ea"/>
                          <a:cs typeface="+mn-cs"/>
                        </a:rPr>
                        <a:t>      Technology Consulting</a:t>
                      </a:r>
                    </a:p>
                  </a:txBody>
                  <a:tcPr marL="68580" marR="6858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10760850"/>
                  </a:ext>
                </a:extLst>
              </a:tr>
              <a:tr h="9144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a:lnSpc>
                          <a:spcPct val="107000"/>
                        </a:lnSpc>
                        <a:spcBef>
                          <a:spcPts val="0"/>
                        </a:spcBef>
                        <a:spcAft>
                          <a:spcPts val="0"/>
                        </a:spcAft>
                      </a:pPr>
                      <a:endParaRPr lang="en-US" sz="1200" kern="1200" dirty="0">
                        <a:solidFill>
                          <a:schemeClr val="bg1"/>
                        </a:solidFill>
                        <a:effectLst/>
                        <a:latin typeface="+mn-lt"/>
                        <a:ea typeface="+mn-ea"/>
                        <a:cs typeface="+mn-cs"/>
                      </a:endParaRPr>
                    </a:p>
                  </a:txBody>
                  <a:tcPr marL="68580" marR="6858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a:lnSpc>
                          <a:spcPct val="107000"/>
                        </a:lnSpc>
                        <a:spcBef>
                          <a:spcPts val="0"/>
                        </a:spcBef>
                        <a:spcAft>
                          <a:spcPts val="0"/>
                        </a:spcAft>
                      </a:pPr>
                      <a:r>
                        <a:rPr lang="en-US" sz="1400" dirty="0">
                          <a:solidFill>
                            <a:schemeClr val="bg1"/>
                          </a:solidFill>
                          <a:effectLst/>
                          <a:latin typeface="+mn-lt"/>
                          <a:cs typeface="Times New Roman" panose="02020603050405020304" pitchFamily="18" charset="0"/>
                        </a:rPr>
                        <a:t>     Sabitha Puri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bg1"/>
                          </a:solidFill>
                          <a:effectLst/>
                          <a:latin typeface="+mn-lt"/>
                          <a:ea typeface="+mn-ea"/>
                          <a:cs typeface="+mn-cs"/>
                        </a:rPr>
                        <a:t>      EY Manager,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bg1"/>
                          </a:solidFill>
                          <a:effectLst/>
                          <a:latin typeface="+mn-lt"/>
                          <a:ea typeface="+mn-ea"/>
                          <a:cs typeface="+mn-cs"/>
                        </a:rPr>
                        <a:t>      Technology Consulting</a:t>
                      </a:r>
                    </a:p>
                  </a:txBody>
                  <a:tcPr marL="68580" marR="6858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0537042"/>
                  </a:ext>
                </a:extLst>
              </a:tr>
              <a:tr h="914400">
                <a:tc>
                  <a:txBody>
                    <a:bodyPr/>
                    <a:lstStyle/>
                    <a:p>
                      <a:pPr marL="0" marR="0" algn="l">
                        <a:lnSpc>
                          <a:spcPct val="107000"/>
                        </a:lnSpc>
                        <a:spcBef>
                          <a:spcPts val="0"/>
                        </a:spcBef>
                        <a:spcAft>
                          <a:spcPts val="0"/>
                        </a:spcAft>
                      </a:pPr>
                      <a:endParaRPr lang="en-US" sz="1200" kern="1200" dirty="0">
                        <a:solidFill>
                          <a:schemeClr val="bg1"/>
                        </a:solidFill>
                        <a:effectLst/>
                        <a:latin typeface="+mn-lt"/>
                        <a:ea typeface="+mn-ea"/>
                        <a:cs typeface="+mn-cs"/>
                      </a:endParaRPr>
                    </a:p>
                  </a:txBody>
                  <a:tcPr marL="68580" marR="6858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400" dirty="0">
                          <a:solidFill>
                            <a:schemeClr val="bg1"/>
                          </a:solidFill>
                          <a:effectLst/>
                          <a:latin typeface="+mn-lt"/>
                          <a:cs typeface="Times New Roman" panose="02020603050405020304" pitchFamily="18" charset="0"/>
                        </a:rPr>
                        <a:t>     Marley Waskin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bg1"/>
                          </a:solidFill>
                          <a:effectLst/>
                          <a:latin typeface="+mn-lt"/>
                          <a:ea typeface="+mn-ea"/>
                          <a:cs typeface="+mn-cs"/>
                        </a:rPr>
                        <a:t>      EY Senior,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bg1"/>
                          </a:solidFill>
                          <a:effectLst/>
                          <a:latin typeface="+mn-lt"/>
                          <a:ea typeface="+mn-ea"/>
                          <a:cs typeface="+mn-cs"/>
                        </a:rPr>
                        <a:t>      Technology Consulting</a:t>
                      </a:r>
                    </a:p>
                  </a:txBody>
                  <a:tcPr marL="68580" marR="68580"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2047586"/>
                  </a:ext>
                </a:extLst>
              </a:tr>
            </a:tbl>
          </a:graphicData>
        </a:graphic>
      </p:graphicFrame>
      <p:pic>
        <p:nvPicPr>
          <p:cNvPr id="8" name="Picture 7">
            <a:extLst>
              <a:ext uri="{FF2B5EF4-FFF2-40B4-BE49-F238E27FC236}">
                <a16:creationId xmlns:a16="http://schemas.microsoft.com/office/drawing/2014/main" id="{EE41008A-FE1D-4A9D-AF56-953A2E9BE3D4}"/>
              </a:ext>
            </a:extLst>
          </p:cNvPr>
          <p:cNvPicPr>
            <a:picLocks noChangeAspect="1"/>
          </p:cNvPicPr>
          <p:nvPr/>
        </p:nvPicPr>
        <p:blipFill>
          <a:blip r:embed="rId2"/>
          <a:stretch>
            <a:fillRect/>
          </a:stretch>
        </p:blipFill>
        <p:spPr>
          <a:xfrm>
            <a:off x="7799030" y="3573644"/>
            <a:ext cx="808385" cy="669896"/>
          </a:xfrm>
          <a:prstGeom prst="rect">
            <a:avLst/>
          </a:prstGeom>
        </p:spPr>
      </p:pic>
      <p:sp>
        <p:nvSpPr>
          <p:cNvPr id="12" name="TextBox 11">
            <a:extLst>
              <a:ext uri="{FF2B5EF4-FFF2-40B4-BE49-F238E27FC236}">
                <a16:creationId xmlns:a16="http://schemas.microsoft.com/office/drawing/2014/main" id="{A1621419-2E26-4F9C-891F-B05686903CFF}"/>
              </a:ext>
            </a:extLst>
          </p:cNvPr>
          <p:cNvSpPr txBox="1"/>
          <p:nvPr/>
        </p:nvSpPr>
        <p:spPr>
          <a:xfrm>
            <a:off x="541847" y="1185994"/>
            <a:ext cx="6098796" cy="370101"/>
          </a:xfrm>
          <a:prstGeom prst="rect">
            <a:avLst/>
          </a:prstGeom>
          <a:noFill/>
        </p:spPr>
        <p:txBody>
          <a:bodyPr wrap="square">
            <a:spAutoFit/>
          </a:bodyPr>
          <a:lstStyle/>
          <a:p>
            <a:pPr marL="0" marR="0" algn="l" defTabSz="914400" rtl="0" eaLnBrk="1" latinLnBrk="0" hangingPunct="1">
              <a:lnSpc>
                <a:spcPct val="107000"/>
              </a:lnSpc>
              <a:spcBef>
                <a:spcPts val="0"/>
              </a:spcBef>
              <a:spcAft>
                <a:spcPts val="0"/>
              </a:spcAft>
            </a:pPr>
            <a:r>
              <a:rPr lang="en-US" sz="1800" b="1" kern="1200" dirty="0">
                <a:solidFill>
                  <a:srgbClr val="FFFF00"/>
                </a:solidFill>
                <a:effectLst/>
                <a:latin typeface="+mn-lt"/>
                <a:ea typeface="+mn-ea"/>
                <a:cs typeface="+mn-cs"/>
              </a:rPr>
              <a:t>Abstract: </a:t>
            </a:r>
            <a:r>
              <a:rPr lang="en-US" sz="1800" kern="1200" dirty="0">
                <a:solidFill>
                  <a:srgbClr val="FFFF00"/>
                </a:solidFill>
                <a:effectLst/>
                <a:latin typeface="+mn-lt"/>
                <a:ea typeface="+mn-ea"/>
                <a:cs typeface="+mn-cs"/>
              </a:rPr>
              <a:t>Responsible Consumption &amp; Production</a:t>
            </a:r>
          </a:p>
        </p:txBody>
      </p:sp>
      <p:pic>
        <p:nvPicPr>
          <p:cNvPr id="11" name="Picture 10">
            <a:extLst>
              <a:ext uri="{FF2B5EF4-FFF2-40B4-BE49-F238E27FC236}">
                <a16:creationId xmlns:a16="http://schemas.microsoft.com/office/drawing/2014/main" id="{328E16C2-3118-4C95-8BB4-47147B29010D}"/>
              </a:ext>
            </a:extLst>
          </p:cNvPr>
          <p:cNvPicPr>
            <a:picLocks noChangeAspect="1"/>
          </p:cNvPicPr>
          <p:nvPr/>
        </p:nvPicPr>
        <p:blipFill>
          <a:blip r:embed="rId3"/>
          <a:stretch>
            <a:fillRect/>
          </a:stretch>
        </p:blipFill>
        <p:spPr>
          <a:xfrm>
            <a:off x="7799030" y="5402468"/>
            <a:ext cx="784584" cy="689620"/>
          </a:xfrm>
          <a:prstGeom prst="rect">
            <a:avLst/>
          </a:prstGeom>
        </p:spPr>
      </p:pic>
      <p:pic>
        <p:nvPicPr>
          <p:cNvPr id="15" name="Picture 14">
            <a:extLst>
              <a:ext uri="{FF2B5EF4-FFF2-40B4-BE49-F238E27FC236}">
                <a16:creationId xmlns:a16="http://schemas.microsoft.com/office/drawing/2014/main" id="{250AA0E5-7E47-416B-99F2-C43956A85A9B}"/>
              </a:ext>
            </a:extLst>
          </p:cNvPr>
          <p:cNvPicPr>
            <a:picLocks noChangeAspect="1"/>
          </p:cNvPicPr>
          <p:nvPr/>
        </p:nvPicPr>
        <p:blipFill>
          <a:blip r:embed="rId4"/>
          <a:stretch>
            <a:fillRect/>
          </a:stretch>
        </p:blipFill>
        <p:spPr>
          <a:xfrm>
            <a:off x="7775228" y="2702349"/>
            <a:ext cx="784585" cy="685385"/>
          </a:xfrm>
          <a:prstGeom prst="rect">
            <a:avLst/>
          </a:prstGeom>
        </p:spPr>
      </p:pic>
      <p:pic>
        <p:nvPicPr>
          <p:cNvPr id="17" name="Picture 16">
            <a:extLst>
              <a:ext uri="{FF2B5EF4-FFF2-40B4-BE49-F238E27FC236}">
                <a16:creationId xmlns:a16="http://schemas.microsoft.com/office/drawing/2014/main" id="{22844597-C93D-49FF-AE52-BAE99C4B3BF9}"/>
              </a:ext>
            </a:extLst>
          </p:cNvPr>
          <p:cNvPicPr>
            <a:picLocks noChangeAspect="1"/>
          </p:cNvPicPr>
          <p:nvPr/>
        </p:nvPicPr>
        <p:blipFill>
          <a:blip r:embed="rId5"/>
          <a:stretch>
            <a:fillRect/>
          </a:stretch>
        </p:blipFill>
        <p:spPr>
          <a:xfrm>
            <a:off x="7799030" y="4506153"/>
            <a:ext cx="787479" cy="666329"/>
          </a:xfrm>
          <a:prstGeom prst="rect">
            <a:avLst/>
          </a:prstGeom>
        </p:spPr>
      </p:pic>
      <p:pic>
        <p:nvPicPr>
          <p:cNvPr id="19" name="Picture 18">
            <a:extLst>
              <a:ext uri="{FF2B5EF4-FFF2-40B4-BE49-F238E27FC236}">
                <a16:creationId xmlns:a16="http://schemas.microsoft.com/office/drawing/2014/main" id="{E458AA59-9BED-45FA-8211-18B631AA6390}"/>
              </a:ext>
            </a:extLst>
          </p:cNvPr>
          <p:cNvPicPr>
            <a:picLocks noChangeAspect="1"/>
          </p:cNvPicPr>
          <p:nvPr/>
        </p:nvPicPr>
        <p:blipFill>
          <a:blip r:embed="rId6"/>
          <a:stretch>
            <a:fillRect/>
          </a:stretch>
        </p:blipFill>
        <p:spPr>
          <a:xfrm>
            <a:off x="7799030" y="1881523"/>
            <a:ext cx="760783" cy="626885"/>
          </a:xfrm>
          <a:prstGeom prst="rect">
            <a:avLst/>
          </a:prstGeom>
        </p:spPr>
      </p:pic>
      <p:sp>
        <p:nvSpPr>
          <p:cNvPr id="20" name="Rectangle 19">
            <a:extLst>
              <a:ext uri="{FF2B5EF4-FFF2-40B4-BE49-F238E27FC236}">
                <a16:creationId xmlns:a16="http://schemas.microsoft.com/office/drawing/2014/main" id="{AA93C698-5A3B-490C-9CB5-80F778251EFA}"/>
              </a:ext>
            </a:extLst>
          </p:cNvPr>
          <p:cNvSpPr/>
          <p:nvPr/>
        </p:nvSpPr>
        <p:spPr>
          <a:xfrm>
            <a:off x="614616" y="1547706"/>
            <a:ext cx="5901656" cy="3410794"/>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dirty="0">
                <a:solidFill>
                  <a:schemeClr val="bg1"/>
                </a:solidFill>
              </a:rPr>
              <a:t>Our goal is to promote sustainable consumption through the reduction of waste and encouraging individuals to purchase eco-friendly, sustainable products.</a:t>
            </a:r>
          </a:p>
          <a:p>
            <a:endParaRPr lang="en-US" sz="1600" dirty="0">
              <a:solidFill>
                <a:schemeClr val="bg1"/>
              </a:solidFill>
            </a:endParaRPr>
          </a:p>
          <a:p>
            <a:r>
              <a:rPr lang="en-US" sz="1600" dirty="0">
                <a:solidFill>
                  <a:schemeClr val="bg1"/>
                </a:solidFill>
              </a:rPr>
              <a:t>By developing a competition-based, educational mobile application, we will encourage users to reduce recyclable waste and purchase sustainable products</a:t>
            </a:r>
          </a:p>
        </p:txBody>
      </p:sp>
      <p:pic>
        <p:nvPicPr>
          <p:cNvPr id="22" name="Picture 21" descr="A growing plant">
            <a:extLst>
              <a:ext uri="{FF2B5EF4-FFF2-40B4-BE49-F238E27FC236}">
                <a16:creationId xmlns:a16="http://schemas.microsoft.com/office/drawing/2014/main" id="{748FC1EC-0B3D-4CE3-8F2B-F0D99EEF204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73798" y="3603645"/>
            <a:ext cx="4062988" cy="2709710"/>
          </a:xfrm>
          <a:prstGeom prst="rect">
            <a:avLst/>
          </a:prstGeom>
        </p:spPr>
      </p:pic>
    </p:spTree>
    <p:extLst>
      <p:ext uri="{BB962C8B-B14F-4D97-AF65-F5344CB8AC3E}">
        <p14:creationId xmlns:p14="http://schemas.microsoft.com/office/powerpoint/2010/main" val="984643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C9B2E56-FD5F-41A5-9C70-7FC7EC61357C}"/>
              </a:ext>
            </a:extLst>
          </p:cNvPr>
          <p:cNvSpPr>
            <a:spLocks noGrp="1"/>
          </p:cNvSpPr>
          <p:nvPr>
            <p:ph type="title"/>
          </p:nvPr>
        </p:nvSpPr>
        <p:spPr/>
        <p:txBody>
          <a:bodyPr/>
          <a:lstStyle/>
          <a:p>
            <a:r>
              <a:rPr lang="en-US" dirty="0"/>
              <a:t>Problem Statement</a:t>
            </a:r>
            <a:r>
              <a:rPr lang="en-US"/>
              <a:t> and </a:t>
            </a:r>
            <a:r>
              <a:rPr lang="en-US" dirty="0"/>
              <a:t>Why its Important</a:t>
            </a:r>
          </a:p>
        </p:txBody>
      </p:sp>
      <p:sp>
        <p:nvSpPr>
          <p:cNvPr id="4" name="TextBox 3">
            <a:extLst>
              <a:ext uri="{FF2B5EF4-FFF2-40B4-BE49-F238E27FC236}">
                <a16:creationId xmlns:a16="http://schemas.microsoft.com/office/drawing/2014/main" id="{1EF274F8-B23B-4249-836F-8A555E040CE0}"/>
              </a:ext>
            </a:extLst>
          </p:cNvPr>
          <p:cNvSpPr txBox="1"/>
          <p:nvPr/>
        </p:nvSpPr>
        <p:spPr>
          <a:xfrm>
            <a:off x="389479" y="1104782"/>
            <a:ext cx="11522888" cy="666464"/>
          </a:xfrm>
          <a:prstGeom prst="rect">
            <a:avLst/>
          </a:prstGeom>
          <a:noFill/>
        </p:spPr>
        <p:txBody>
          <a:bodyPr wrap="square">
            <a:spAutoFit/>
          </a:bodyPr>
          <a:lstStyle/>
          <a:p>
            <a:pPr marL="0" marR="0" algn="l" defTabSz="914400" rtl="0" eaLnBrk="1" latinLnBrk="0" hangingPunct="1">
              <a:lnSpc>
                <a:spcPct val="107000"/>
              </a:lnSpc>
              <a:spcBef>
                <a:spcPts val="0"/>
              </a:spcBef>
              <a:spcAft>
                <a:spcPts val="0"/>
              </a:spcAft>
            </a:pPr>
            <a:r>
              <a:rPr lang="en-US" b="1" dirty="0">
                <a:solidFill>
                  <a:srgbClr val="FFFF00"/>
                </a:solidFill>
              </a:rPr>
              <a:t>While everyone understands </a:t>
            </a:r>
            <a:r>
              <a:rPr lang="en-US" b="1">
                <a:solidFill>
                  <a:srgbClr val="FFFF00"/>
                </a:solidFill>
              </a:rPr>
              <a:t>the importance of</a:t>
            </a:r>
            <a:r>
              <a:rPr lang="en-US" b="1" dirty="0">
                <a:solidFill>
                  <a:srgbClr val="FFFF00"/>
                </a:solidFill>
              </a:rPr>
              <a:t> recycling and how it can contribute to a sustainable society, a lack in motivation</a:t>
            </a:r>
            <a:r>
              <a:rPr lang="en-US" b="1">
                <a:solidFill>
                  <a:srgbClr val="FFFF00"/>
                </a:solidFill>
              </a:rPr>
              <a:t>, education,</a:t>
            </a:r>
            <a:r>
              <a:rPr lang="en-US" b="1" dirty="0">
                <a:solidFill>
                  <a:srgbClr val="FFFF00"/>
                </a:solidFill>
              </a:rPr>
              <a:t> </a:t>
            </a:r>
            <a:r>
              <a:rPr lang="en-US" b="1">
                <a:solidFill>
                  <a:srgbClr val="FFFF00"/>
                </a:solidFill>
              </a:rPr>
              <a:t>and</a:t>
            </a:r>
            <a:r>
              <a:rPr lang="en-US" b="1" dirty="0">
                <a:solidFill>
                  <a:srgbClr val="FFFF00"/>
                </a:solidFill>
              </a:rPr>
              <a:t> accessibility reduces </a:t>
            </a:r>
            <a:r>
              <a:rPr lang="en-US" b="1">
                <a:solidFill>
                  <a:srgbClr val="FFFF00"/>
                </a:solidFill>
              </a:rPr>
              <a:t>the </a:t>
            </a:r>
            <a:r>
              <a:rPr lang="en-US" b="1" dirty="0">
                <a:solidFill>
                  <a:srgbClr val="FFFF00"/>
                </a:solidFill>
              </a:rPr>
              <a:t>drive </a:t>
            </a:r>
            <a:r>
              <a:rPr lang="en-US" b="1">
                <a:solidFill>
                  <a:srgbClr val="FFFF00"/>
                </a:solidFill>
              </a:rPr>
              <a:t>and practicality to do so</a:t>
            </a:r>
            <a:r>
              <a:rPr lang="en-US" b="1" dirty="0">
                <a:solidFill>
                  <a:srgbClr val="FFFF00"/>
                </a:solidFill>
              </a:rPr>
              <a:t>...</a:t>
            </a:r>
            <a:endParaRPr lang="en-US" sz="1800" kern="1200" dirty="0">
              <a:solidFill>
                <a:srgbClr val="FFFF00"/>
              </a:solidFill>
              <a:effectLst/>
              <a:latin typeface="+mn-lt"/>
              <a:ea typeface="+mn-ea"/>
              <a:cs typeface="+mn-cs"/>
            </a:endParaRPr>
          </a:p>
        </p:txBody>
      </p:sp>
      <p:sp>
        <p:nvSpPr>
          <p:cNvPr id="5" name="Rectangle 4">
            <a:extLst>
              <a:ext uri="{FF2B5EF4-FFF2-40B4-BE49-F238E27FC236}">
                <a16:creationId xmlns:a16="http://schemas.microsoft.com/office/drawing/2014/main" id="{5353E6FE-128B-4ECD-A0C9-F3CD8E8E743D}"/>
              </a:ext>
            </a:extLst>
          </p:cNvPr>
          <p:cNvSpPr/>
          <p:nvPr/>
        </p:nvSpPr>
        <p:spPr>
          <a:xfrm>
            <a:off x="614616" y="1547706"/>
            <a:ext cx="10374962" cy="3410794"/>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sz="1600" dirty="0">
              <a:solidFill>
                <a:schemeClr val="bg1"/>
              </a:solidFill>
            </a:endParaRPr>
          </a:p>
        </p:txBody>
      </p:sp>
      <p:sp>
        <p:nvSpPr>
          <p:cNvPr id="8" name="Rectangle 7">
            <a:extLst>
              <a:ext uri="{FF2B5EF4-FFF2-40B4-BE49-F238E27FC236}">
                <a16:creationId xmlns:a16="http://schemas.microsoft.com/office/drawing/2014/main" id="{E075194F-5CA5-4386-B419-D24CF1A5CAAE}"/>
              </a:ext>
            </a:extLst>
          </p:cNvPr>
          <p:cNvSpPr/>
          <p:nvPr/>
        </p:nvSpPr>
        <p:spPr>
          <a:xfrm>
            <a:off x="389480" y="1920530"/>
            <a:ext cx="4660692" cy="209385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spcAft>
                <a:spcPts val="600"/>
              </a:spcAft>
            </a:pPr>
            <a:r>
              <a:rPr lang="en-US" sz="1600" b="1" dirty="0">
                <a:solidFill>
                  <a:schemeClr val="tx2">
                    <a:lumMod val="20000"/>
                    <a:lumOff val="80000"/>
                  </a:schemeClr>
                </a:solidFill>
              </a:rPr>
              <a:t>What is Recycling?</a:t>
            </a:r>
          </a:p>
          <a:p>
            <a:pPr>
              <a:spcAft>
                <a:spcPts val="600"/>
              </a:spcAft>
            </a:pPr>
            <a:r>
              <a:rPr lang="en-US" sz="1100" dirty="0">
                <a:solidFill>
                  <a:schemeClr val="bg1"/>
                </a:solidFill>
              </a:rPr>
              <a:t>Recycling is the process of collecting and processing materials that would other wise be thrown away as waste and turning the materials into new products.</a:t>
            </a:r>
            <a:r>
              <a:rPr lang="en-US" sz="1100" baseline="30000" dirty="0">
                <a:solidFill>
                  <a:schemeClr val="bg1"/>
                </a:solidFill>
              </a:rPr>
              <a:t>1 </a:t>
            </a:r>
            <a:r>
              <a:rPr lang="en-US" sz="1100" dirty="0">
                <a:solidFill>
                  <a:schemeClr val="bg1"/>
                </a:solidFill>
              </a:rPr>
              <a:t>Per the United States Environmental Protection Agency, recycling:</a:t>
            </a:r>
          </a:p>
          <a:p>
            <a:pPr marL="742950" lvl="1" indent="-285750">
              <a:spcAft>
                <a:spcPts val="600"/>
              </a:spcAft>
              <a:buFont typeface="Arial" panose="020B0604020202020204" pitchFamily="34" charset="0"/>
              <a:buChar char="•"/>
            </a:pPr>
            <a:r>
              <a:rPr lang="en-US" sz="1100" dirty="0">
                <a:solidFill>
                  <a:schemeClr val="bg1"/>
                </a:solidFill>
              </a:rPr>
              <a:t>Reduces waste sent to landfills and incinerators</a:t>
            </a:r>
          </a:p>
          <a:p>
            <a:pPr marL="742950" lvl="1" indent="-285750">
              <a:spcAft>
                <a:spcPts val="600"/>
              </a:spcAft>
              <a:buFont typeface="Arial" panose="020B0604020202020204" pitchFamily="34" charset="0"/>
              <a:buChar char="•"/>
            </a:pPr>
            <a:r>
              <a:rPr lang="en-US" sz="1100" dirty="0">
                <a:solidFill>
                  <a:schemeClr val="bg1"/>
                </a:solidFill>
              </a:rPr>
              <a:t>Conserves earth’s natural resources </a:t>
            </a:r>
          </a:p>
          <a:p>
            <a:pPr marL="742950" lvl="1" indent="-285750">
              <a:spcAft>
                <a:spcPts val="600"/>
              </a:spcAft>
              <a:buFont typeface="Arial" panose="020B0604020202020204" pitchFamily="34" charset="0"/>
              <a:buChar char="•"/>
            </a:pPr>
            <a:r>
              <a:rPr lang="en-US" sz="1100" dirty="0">
                <a:solidFill>
                  <a:schemeClr val="bg1"/>
                </a:solidFill>
              </a:rPr>
              <a:t>Saves energy and reduces pollution</a:t>
            </a:r>
          </a:p>
          <a:p>
            <a:pPr marL="742950" lvl="1" indent="-285750">
              <a:spcAft>
                <a:spcPts val="600"/>
              </a:spcAft>
              <a:buFont typeface="Arial" panose="020B0604020202020204" pitchFamily="34" charset="0"/>
              <a:buChar char="•"/>
            </a:pPr>
            <a:r>
              <a:rPr lang="en-US" sz="1100" dirty="0">
                <a:solidFill>
                  <a:schemeClr val="bg1"/>
                </a:solidFill>
              </a:rPr>
              <a:t>Creates new jobs </a:t>
            </a:r>
          </a:p>
          <a:p>
            <a:endParaRPr lang="en-US" sz="1100" dirty="0">
              <a:solidFill>
                <a:schemeClr val="bg1"/>
              </a:solidFill>
            </a:endParaRPr>
          </a:p>
        </p:txBody>
      </p:sp>
      <p:sp>
        <p:nvSpPr>
          <p:cNvPr id="10" name="TextBox 9">
            <a:extLst>
              <a:ext uri="{FF2B5EF4-FFF2-40B4-BE49-F238E27FC236}">
                <a16:creationId xmlns:a16="http://schemas.microsoft.com/office/drawing/2014/main" id="{8D6ED3E3-04D5-4B1F-B0FD-29AEE80AA81E}"/>
              </a:ext>
            </a:extLst>
          </p:cNvPr>
          <p:cNvSpPr txBox="1"/>
          <p:nvPr/>
        </p:nvSpPr>
        <p:spPr>
          <a:xfrm>
            <a:off x="6150923" y="1968442"/>
            <a:ext cx="4660692" cy="2169825"/>
          </a:xfrm>
          <a:prstGeom prst="rect">
            <a:avLst/>
          </a:prstGeom>
          <a:noFill/>
        </p:spPr>
        <p:txBody>
          <a:bodyPr wrap="square">
            <a:spAutoFit/>
          </a:bodyPr>
          <a:lstStyle/>
          <a:p>
            <a:pPr>
              <a:spcAft>
                <a:spcPts val="600"/>
              </a:spcAft>
            </a:pPr>
            <a:r>
              <a:rPr lang="en-US" sz="1600" b="1" dirty="0">
                <a:solidFill>
                  <a:schemeClr val="tx2">
                    <a:lumMod val="20000"/>
                    <a:lumOff val="80000"/>
                  </a:schemeClr>
                </a:solidFill>
              </a:rPr>
              <a:t>Why is it Important?</a:t>
            </a:r>
          </a:p>
          <a:p>
            <a:r>
              <a:rPr lang="en-US" sz="1100" dirty="0">
                <a:solidFill>
                  <a:schemeClr val="bg1"/>
                </a:solidFill>
              </a:rPr>
              <a:t>The U.S. recycles less than 22% of its discarded materials and generates more waste than any other country. In fact, Americans alone throw away</a:t>
            </a:r>
            <a:r>
              <a:rPr lang="en-US" sz="1100" baseline="30000" dirty="0">
                <a:solidFill>
                  <a:schemeClr val="bg1"/>
                </a:solidFill>
              </a:rPr>
              <a:t> 2</a:t>
            </a:r>
            <a:r>
              <a:rPr lang="en-US" sz="1100" dirty="0">
                <a:solidFill>
                  <a:schemeClr val="bg1"/>
                </a:solidFill>
              </a:rPr>
              <a:t>:</a:t>
            </a:r>
          </a:p>
          <a:p>
            <a:pPr marL="742950" lvl="1" indent="-285750">
              <a:spcAft>
                <a:spcPts val="600"/>
              </a:spcAft>
              <a:buFont typeface="Arial" panose="020B0604020202020204" pitchFamily="34" charset="0"/>
              <a:buChar char="•"/>
            </a:pPr>
            <a:r>
              <a:rPr lang="en-US" sz="1100" dirty="0">
                <a:solidFill>
                  <a:schemeClr val="bg1"/>
                </a:solidFill>
              </a:rPr>
              <a:t>2.5 million plastic bottles every hour</a:t>
            </a:r>
            <a:r>
              <a:rPr lang="en-US" sz="1100" baseline="30000" dirty="0">
                <a:solidFill>
                  <a:schemeClr val="bg1"/>
                </a:solidFill>
              </a:rPr>
              <a:t> 2</a:t>
            </a:r>
            <a:endParaRPr lang="en-US" sz="1100" dirty="0">
              <a:solidFill>
                <a:schemeClr val="bg1"/>
              </a:solidFill>
            </a:endParaRPr>
          </a:p>
          <a:p>
            <a:pPr marL="742950" lvl="1" indent="-285750">
              <a:spcAft>
                <a:spcPts val="600"/>
              </a:spcAft>
              <a:buFont typeface="Arial" panose="020B0604020202020204" pitchFamily="34" charset="0"/>
              <a:buChar char="•"/>
            </a:pPr>
            <a:r>
              <a:rPr lang="en-US" sz="1100" dirty="0">
                <a:solidFill>
                  <a:schemeClr val="bg1"/>
                </a:solidFill>
              </a:rPr>
              <a:t>11 million tons of glass bottles and jars each year</a:t>
            </a:r>
            <a:r>
              <a:rPr lang="en-US" sz="1100" baseline="30000" dirty="0">
                <a:solidFill>
                  <a:schemeClr val="bg1"/>
                </a:solidFill>
              </a:rPr>
              <a:t> 3</a:t>
            </a:r>
            <a:endParaRPr lang="en-US" sz="1100" dirty="0">
              <a:solidFill>
                <a:schemeClr val="bg1"/>
              </a:solidFill>
            </a:endParaRPr>
          </a:p>
          <a:p>
            <a:pPr marL="742950" lvl="1" indent="-285750">
              <a:spcAft>
                <a:spcPts val="600"/>
              </a:spcAft>
              <a:buFont typeface="Arial" panose="020B0604020202020204" pitchFamily="34" charset="0"/>
              <a:buChar char="•"/>
            </a:pPr>
            <a:r>
              <a:rPr lang="en-US" sz="1100" dirty="0">
                <a:solidFill>
                  <a:schemeClr val="bg1"/>
                </a:solidFill>
              </a:rPr>
              <a:t>Enough aluminum every 3 months to rebuild our entire commercial air fleet</a:t>
            </a:r>
            <a:r>
              <a:rPr lang="en-US" sz="1100" baseline="30000" dirty="0">
                <a:solidFill>
                  <a:schemeClr val="bg1"/>
                </a:solidFill>
              </a:rPr>
              <a:t> 2</a:t>
            </a:r>
            <a:endParaRPr lang="en-US" sz="1100" dirty="0">
              <a:solidFill>
                <a:schemeClr val="bg1"/>
              </a:solidFill>
            </a:endParaRPr>
          </a:p>
          <a:p>
            <a:pPr marL="742950" lvl="1" indent="-285750">
              <a:spcAft>
                <a:spcPts val="600"/>
              </a:spcAft>
              <a:buFont typeface="Arial" panose="020B0604020202020204" pitchFamily="34" charset="0"/>
              <a:buChar char="•"/>
            </a:pPr>
            <a:r>
              <a:rPr lang="en-US" sz="1100" dirty="0">
                <a:solidFill>
                  <a:schemeClr val="bg1"/>
                </a:solidFill>
              </a:rPr>
              <a:t>Enough office paper each year to build a 12ft wall from Seattle to New York</a:t>
            </a:r>
            <a:r>
              <a:rPr lang="en-US" sz="1100" baseline="30000" dirty="0">
                <a:solidFill>
                  <a:schemeClr val="bg1"/>
                </a:solidFill>
              </a:rPr>
              <a:t> 2</a:t>
            </a:r>
          </a:p>
        </p:txBody>
      </p:sp>
      <p:sp>
        <p:nvSpPr>
          <p:cNvPr id="11" name="Rectangle 10">
            <a:extLst>
              <a:ext uri="{FF2B5EF4-FFF2-40B4-BE49-F238E27FC236}">
                <a16:creationId xmlns:a16="http://schemas.microsoft.com/office/drawing/2014/main" id="{D094900D-8514-446E-927A-504D444A01D8}"/>
              </a:ext>
            </a:extLst>
          </p:cNvPr>
          <p:cNvSpPr/>
          <p:nvPr/>
        </p:nvSpPr>
        <p:spPr>
          <a:xfrm>
            <a:off x="7380518" y="6086301"/>
            <a:ext cx="3146995" cy="64936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700" baseline="30000" dirty="0">
                <a:solidFill>
                  <a:schemeClr val="bg1"/>
                </a:solidFill>
              </a:rPr>
              <a:t>1 </a:t>
            </a:r>
            <a:r>
              <a:rPr lang="en-US" sz="700" dirty="0">
                <a:solidFill>
                  <a:schemeClr val="bg1"/>
                </a:solidFill>
                <a:hlinkClick r:id="rId2">
                  <a:extLst>
                    <a:ext uri="{A12FA001-AC4F-418D-AE19-62706E023703}">
                      <ahyp:hlinkClr xmlns:ahyp="http://schemas.microsoft.com/office/drawing/2018/hyperlinkcolor" val="tx"/>
                    </a:ext>
                  </a:extLst>
                </a:hlinkClick>
              </a:rPr>
              <a:t>https://www.epa.gov/recycle/recycling-basics</a:t>
            </a:r>
            <a:endParaRPr lang="en-US" sz="700" dirty="0">
              <a:solidFill>
                <a:schemeClr val="bg1"/>
              </a:solidFill>
            </a:endParaRPr>
          </a:p>
          <a:p>
            <a:r>
              <a:rPr lang="en-US" sz="700" baseline="30000" dirty="0">
                <a:solidFill>
                  <a:schemeClr val="bg1"/>
                </a:solidFill>
              </a:rPr>
              <a:t>2 </a:t>
            </a:r>
            <a:r>
              <a:rPr lang="en-US" sz="700" dirty="0">
                <a:solidFill>
                  <a:schemeClr val="bg1"/>
                </a:solidFill>
                <a:hlinkClick r:id="rId3">
                  <a:extLst>
                    <a:ext uri="{A12FA001-AC4F-418D-AE19-62706E023703}">
                      <ahyp:hlinkClr xmlns:ahyp="http://schemas.microsoft.com/office/drawing/2018/hyperlinkcolor" val="tx"/>
                    </a:ext>
                  </a:extLst>
                </a:hlinkClick>
              </a:rPr>
              <a:t>https://www.recycleacrossamerica.org/recycling-facts</a:t>
            </a:r>
            <a:endParaRPr lang="en-US" sz="700" dirty="0">
              <a:solidFill>
                <a:schemeClr val="bg1"/>
              </a:solidFill>
            </a:endParaRPr>
          </a:p>
          <a:p>
            <a:r>
              <a:rPr lang="en-US" sz="700" baseline="30000" dirty="0">
                <a:solidFill>
                  <a:schemeClr val="bg1"/>
                </a:solidFill>
              </a:rPr>
              <a:t>3 </a:t>
            </a:r>
            <a:r>
              <a:rPr lang="en-US" sz="700" dirty="0">
                <a:solidFill>
                  <a:schemeClr val="bg1"/>
                </a:solidFill>
                <a:hlinkClick r:id="rId4">
                  <a:extLst>
                    <a:ext uri="{A12FA001-AC4F-418D-AE19-62706E023703}">
                      <ahyp:hlinkClr xmlns:ahyp="http://schemas.microsoft.com/office/drawing/2018/hyperlinkcolor" val="tx"/>
                    </a:ext>
                  </a:extLst>
                </a:hlinkClick>
              </a:rPr>
              <a:t>Recycling Facts | The Green Team</a:t>
            </a:r>
            <a:endParaRPr lang="en-US" sz="700" dirty="0">
              <a:solidFill>
                <a:schemeClr val="bg1"/>
              </a:solidFill>
            </a:endParaRPr>
          </a:p>
        </p:txBody>
      </p:sp>
      <p:pic>
        <p:nvPicPr>
          <p:cNvPr id="14" name="Picture 13" descr="Picking up plastic at the beach">
            <a:extLst>
              <a:ext uri="{FF2B5EF4-FFF2-40B4-BE49-F238E27FC236}">
                <a16:creationId xmlns:a16="http://schemas.microsoft.com/office/drawing/2014/main" id="{1C1B3F39-1EC6-4867-824E-408C68584DA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80518" y="4181156"/>
            <a:ext cx="3993188" cy="1880329"/>
          </a:xfrm>
          <a:prstGeom prst="rect">
            <a:avLst/>
          </a:prstGeom>
        </p:spPr>
      </p:pic>
      <p:sp>
        <p:nvSpPr>
          <p:cNvPr id="15" name="TextBox 14">
            <a:extLst>
              <a:ext uri="{FF2B5EF4-FFF2-40B4-BE49-F238E27FC236}">
                <a16:creationId xmlns:a16="http://schemas.microsoft.com/office/drawing/2014/main" id="{20A9DF72-3CFF-4C1C-A70C-4B7212C55BEF}"/>
              </a:ext>
            </a:extLst>
          </p:cNvPr>
          <p:cNvSpPr txBox="1"/>
          <p:nvPr/>
        </p:nvSpPr>
        <p:spPr>
          <a:xfrm>
            <a:off x="389480" y="4317714"/>
            <a:ext cx="6098796" cy="1985159"/>
          </a:xfrm>
          <a:prstGeom prst="rect">
            <a:avLst/>
          </a:prstGeom>
          <a:noFill/>
        </p:spPr>
        <p:txBody>
          <a:bodyPr wrap="square">
            <a:spAutoFit/>
          </a:bodyPr>
          <a:lstStyle/>
          <a:p>
            <a:pPr>
              <a:spcAft>
                <a:spcPts val="600"/>
              </a:spcAft>
            </a:pPr>
            <a:r>
              <a:rPr lang="en-US" sz="1400" b="1" dirty="0">
                <a:solidFill>
                  <a:schemeClr val="tx2">
                    <a:lumMod val="20000"/>
                    <a:lumOff val="80000"/>
                  </a:schemeClr>
                </a:solidFill>
              </a:rPr>
              <a:t>How Does Recycling Help?</a:t>
            </a:r>
            <a:endParaRPr lang="en-US" sz="1600" b="1" baseline="30000" dirty="0">
              <a:solidFill>
                <a:schemeClr val="tx2">
                  <a:lumMod val="20000"/>
                  <a:lumOff val="80000"/>
                </a:schemeClr>
              </a:solidFill>
            </a:endParaRPr>
          </a:p>
          <a:p>
            <a:pPr marL="171450" indent="-171450">
              <a:spcAft>
                <a:spcPts val="600"/>
              </a:spcAft>
              <a:buFont typeface="Arial" panose="020B0604020202020204" pitchFamily="34" charset="0"/>
              <a:buChar char="•"/>
            </a:pPr>
            <a:r>
              <a:rPr lang="en-US" sz="1200" dirty="0">
                <a:solidFill>
                  <a:schemeClr val="bg1"/>
                </a:solidFill>
              </a:rPr>
              <a:t>5 plastic bottles makes enough fiberfill to stuff a ski jacket</a:t>
            </a:r>
            <a:r>
              <a:rPr lang="en-US" sz="1200" b="1" baseline="30000" dirty="0">
                <a:solidFill>
                  <a:schemeClr val="bg1"/>
                </a:solidFill>
              </a:rPr>
              <a:t> 3</a:t>
            </a:r>
            <a:endParaRPr lang="en-US" sz="1200" dirty="0">
              <a:solidFill>
                <a:schemeClr val="bg1"/>
              </a:solidFill>
            </a:endParaRPr>
          </a:p>
          <a:p>
            <a:pPr marL="171450" indent="-171450">
              <a:spcAft>
                <a:spcPts val="600"/>
              </a:spcAft>
              <a:buFont typeface="Arial" panose="020B0604020202020204" pitchFamily="34" charset="0"/>
              <a:buChar char="•"/>
            </a:pPr>
            <a:r>
              <a:rPr lang="en-US" sz="1200" dirty="0">
                <a:solidFill>
                  <a:schemeClr val="bg1"/>
                </a:solidFill>
              </a:rPr>
              <a:t>1 glass bottle saves enough energy to light a 100-watt light bulb for 4 hours</a:t>
            </a:r>
            <a:r>
              <a:rPr lang="en-US" sz="1200" b="1" baseline="30000" dirty="0">
                <a:solidFill>
                  <a:schemeClr val="bg1"/>
                </a:solidFill>
              </a:rPr>
              <a:t> 3</a:t>
            </a:r>
            <a:endParaRPr lang="en-US" sz="1200" dirty="0">
              <a:solidFill>
                <a:schemeClr val="bg1"/>
              </a:solidFill>
            </a:endParaRPr>
          </a:p>
          <a:p>
            <a:pPr marL="171450" indent="-171450">
              <a:spcAft>
                <a:spcPts val="600"/>
              </a:spcAft>
              <a:buFont typeface="Arial" panose="020B0604020202020204" pitchFamily="34" charset="0"/>
              <a:buChar char="•"/>
            </a:pPr>
            <a:r>
              <a:rPr lang="en-US" sz="1200" dirty="0">
                <a:solidFill>
                  <a:schemeClr val="bg1"/>
                </a:solidFill>
              </a:rPr>
              <a:t>1 aluminum can saves enough energy to run a television or computer for 3 hours </a:t>
            </a:r>
            <a:r>
              <a:rPr lang="en-US" sz="1200" b="1" baseline="30000" dirty="0">
                <a:solidFill>
                  <a:schemeClr val="bg1"/>
                </a:solidFill>
              </a:rPr>
              <a:t>3</a:t>
            </a:r>
            <a:endParaRPr lang="en-US" sz="1200" dirty="0">
              <a:solidFill>
                <a:schemeClr val="bg1"/>
              </a:solidFill>
            </a:endParaRPr>
          </a:p>
          <a:p>
            <a:pPr marL="171450" indent="-171450">
              <a:spcAft>
                <a:spcPts val="600"/>
              </a:spcAft>
              <a:buFont typeface="Arial" panose="020B0604020202020204" pitchFamily="34" charset="0"/>
              <a:buChar char="•"/>
            </a:pPr>
            <a:r>
              <a:rPr lang="en-US" sz="1200" dirty="0">
                <a:solidFill>
                  <a:schemeClr val="bg1"/>
                </a:solidFill>
              </a:rPr>
              <a:t>20 cans can be made out of recycled materials using the same energy it takes to make one new one</a:t>
            </a:r>
            <a:r>
              <a:rPr lang="en-US" sz="1200" b="1" baseline="30000" dirty="0">
                <a:solidFill>
                  <a:schemeClr val="bg1"/>
                </a:solidFill>
              </a:rPr>
              <a:t> 3</a:t>
            </a:r>
            <a:endParaRPr lang="en-US" sz="1200" dirty="0">
              <a:solidFill>
                <a:schemeClr val="bg1"/>
              </a:solidFill>
            </a:endParaRPr>
          </a:p>
          <a:p>
            <a:pPr marL="171450" indent="-171450">
              <a:spcAft>
                <a:spcPts val="600"/>
              </a:spcAft>
              <a:buFont typeface="Arial" panose="020B0604020202020204" pitchFamily="34" charset="0"/>
              <a:buChar char="•"/>
            </a:pPr>
            <a:r>
              <a:rPr lang="en-US" sz="1200" dirty="0">
                <a:solidFill>
                  <a:schemeClr val="bg1"/>
                </a:solidFill>
              </a:rPr>
              <a:t>Enough energy is saved each year by recycling steel to supply Los Angeles with electricity for almost 10 years</a:t>
            </a:r>
            <a:r>
              <a:rPr lang="en-US" sz="1200" b="1" baseline="30000" dirty="0">
                <a:solidFill>
                  <a:schemeClr val="bg1"/>
                </a:solidFill>
              </a:rPr>
              <a:t> 3</a:t>
            </a:r>
            <a:endParaRPr lang="en-US" sz="1200" dirty="0">
              <a:solidFill>
                <a:schemeClr val="bg1"/>
              </a:solidFill>
            </a:endParaRPr>
          </a:p>
        </p:txBody>
      </p:sp>
    </p:spTree>
    <p:extLst>
      <p:ext uri="{BB962C8B-B14F-4D97-AF65-F5344CB8AC3E}">
        <p14:creationId xmlns:p14="http://schemas.microsoft.com/office/powerpoint/2010/main" val="182281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A285D-721D-42B8-8698-4D639F48A46F}"/>
              </a:ext>
            </a:extLst>
          </p:cNvPr>
          <p:cNvSpPr>
            <a:spLocks noGrp="1"/>
          </p:cNvSpPr>
          <p:nvPr>
            <p:ph type="title"/>
          </p:nvPr>
        </p:nvSpPr>
        <p:spPr/>
        <p:txBody>
          <a:bodyPr/>
          <a:lstStyle/>
          <a:p>
            <a:r>
              <a:rPr lang="en-US" dirty="0"/>
              <a:t>How can we help encourage recycling?</a:t>
            </a:r>
          </a:p>
        </p:txBody>
      </p:sp>
      <p:sp>
        <p:nvSpPr>
          <p:cNvPr id="3" name="Slide Number Placeholder 2">
            <a:extLst>
              <a:ext uri="{FF2B5EF4-FFF2-40B4-BE49-F238E27FC236}">
                <a16:creationId xmlns:a16="http://schemas.microsoft.com/office/drawing/2014/main" id="{4C5109C6-6541-4726-93F5-7747173886BE}"/>
              </a:ext>
            </a:extLst>
          </p:cNvPr>
          <p:cNvSpPr>
            <a:spLocks noGrp="1"/>
          </p:cNvSpPr>
          <p:nvPr>
            <p:ph type="sldNum" sz="quarter" idx="12"/>
          </p:nvPr>
        </p:nvSpPr>
        <p:spPr/>
        <p:txBody>
          <a:bodyPr/>
          <a:lstStyle/>
          <a:p>
            <a:r>
              <a:rPr lang="en-GB"/>
              <a:t>Page </a:t>
            </a:r>
            <a:fld id="{F1BC30E3-FFE5-4B91-AA19-87A149EBB9EE}" type="slidenum">
              <a:rPr smtClean="0"/>
              <a:pPr/>
              <a:t>4</a:t>
            </a:fld>
            <a:endParaRPr dirty="0"/>
          </a:p>
        </p:txBody>
      </p:sp>
      <p:sp>
        <p:nvSpPr>
          <p:cNvPr id="6" name="Rectangle 5">
            <a:extLst>
              <a:ext uri="{FF2B5EF4-FFF2-40B4-BE49-F238E27FC236}">
                <a16:creationId xmlns:a16="http://schemas.microsoft.com/office/drawing/2014/main" id="{AD566F58-EC0A-4D10-867C-7BE5DCF323F0}"/>
              </a:ext>
            </a:extLst>
          </p:cNvPr>
          <p:cNvSpPr/>
          <p:nvPr/>
        </p:nvSpPr>
        <p:spPr>
          <a:xfrm>
            <a:off x="506517" y="1022568"/>
            <a:ext cx="4828882" cy="551425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spcAft>
                <a:spcPts val="600"/>
              </a:spcAft>
            </a:pPr>
            <a:r>
              <a:rPr lang="en-US" sz="1600" b="1" dirty="0">
                <a:solidFill>
                  <a:srgbClr val="FFFF00"/>
                </a:solidFill>
              </a:rPr>
              <a:t>Encourage through competition…</a:t>
            </a:r>
          </a:p>
          <a:p>
            <a:pPr>
              <a:spcAft>
                <a:spcPts val="600"/>
              </a:spcAft>
            </a:pPr>
            <a:r>
              <a:rPr lang="en-US" sz="1100" dirty="0">
                <a:solidFill>
                  <a:schemeClr val="bg1"/>
                </a:solidFill>
              </a:rPr>
              <a:t>Our exciting mobile application makes recycling fun by encouraging users to adopt healthy and sustainable habits through individual or team based competition and a redeemable points reward system.</a:t>
            </a:r>
          </a:p>
          <a:p>
            <a:pPr>
              <a:spcAft>
                <a:spcPts val="600"/>
              </a:spcAft>
            </a:pPr>
            <a:endParaRPr lang="en-US" sz="1100" dirty="0">
              <a:solidFill>
                <a:schemeClr val="bg1"/>
              </a:solidFill>
            </a:endParaRPr>
          </a:p>
          <a:p>
            <a:pPr>
              <a:spcAft>
                <a:spcPts val="600"/>
              </a:spcAft>
            </a:pPr>
            <a:endParaRPr lang="en-US" sz="1100" dirty="0">
              <a:solidFill>
                <a:schemeClr val="bg1"/>
              </a:solidFill>
            </a:endParaRPr>
          </a:p>
          <a:p>
            <a:pPr>
              <a:spcAft>
                <a:spcPts val="600"/>
              </a:spcAft>
            </a:pPr>
            <a:endParaRPr lang="en-US" sz="1100" dirty="0">
              <a:solidFill>
                <a:schemeClr val="bg1"/>
              </a:solidFill>
            </a:endParaRPr>
          </a:p>
          <a:p>
            <a:pPr>
              <a:spcAft>
                <a:spcPts val="600"/>
              </a:spcAft>
            </a:pPr>
            <a:endParaRPr lang="en-US" sz="1100" dirty="0">
              <a:solidFill>
                <a:schemeClr val="bg1"/>
              </a:solidFill>
            </a:endParaRPr>
          </a:p>
          <a:p>
            <a:pPr>
              <a:spcAft>
                <a:spcPts val="600"/>
              </a:spcAft>
            </a:pPr>
            <a:endParaRPr lang="en-US" sz="1100" dirty="0">
              <a:solidFill>
                <a:schemeClr val="bg1"/>
              </a:solidFill>
            </a:endParaRPr>
          </a:p>
          <a:p>
            <a:pPr>
              <a:spcAft>
                <a:spcPts val="600"/>
              </a:spcAft>
            </a:pPr>
            <a:endParaRPr lang="en-US" sz="1100" dirty="0">
              <a:solidFill>
                <a:schemeClr val="bg1"/>
              </a:solidFill>
            </a:endParaRPr>
          </a:p>
          <a:p>
            <a:pPr>
              <a:spcAft>
                <a:spcPts val="600"/>
              </a:spcAft>
            </a:pPr>
            <a:endParaRPr lang="en-US" sz="1100" dirty="0">
              <a:solidFill>
                <a:schemeClr val="bg1"/>
              </a:solidFill>
            </a:endParaRPr>
          </a:p>
          <a:p>
            <a:pPr>
              <a:spcAft>
                <a:spcPts val="600"/>
              </a:spcAft>
            </a:pPr>
            <a:endParaRPr lang="en-US" sz="1100" dirty="0">
              <a:solidFill>
                <a:schemeClr val="bg1"/>
              </a:solidFill>
            </a:endParaRPr>
          </a:p>
          <a:p>
            <a:pPr>
              <a:spcAft>
                <a:spcPts val="600"/>
              </a:spcAft>
            </a:pPr>
            <a:endParaRPr lang="en-US" sz="1100" dirty="0">
              <a:solidFill>
                <a:schemeClr val="bg1"/>
              </a:solidFill>
            </a:endParaRPr>
          </a:p>
          <a:p>
            <a:pPr>
              <a:spcAft>
                <a:spcPts val="600"/>
              </a:spcAft>
            </a:pPr>
            <a:r>
              <a:rPr lang="en-US" sz="1100" b="1" dirty="0">
                <a:solidFill>
                  <a:schemeClr val="tx2">
                    <a:lumMod val="20000"/>
                    <a:lumOff val="80000"/>
                  </a:schemeClr>
                </a:solidFill>
              </a:rPr>
              <a:t>Competition:</a:t>
            </a:r>
          </a:p>
          <a:p>
            <a:pPr>
              <a:spcAft>
                <a:spcPts val="600"/>
              </a:spcAft>
            </a:pPr>
            <a:r>
              <a:rPr lang="en-US" sz="1100" dirty="0">
                <a:solidFill>
                  <a:schemeClr val="bg1"/>
                </a:solidFill>
              </a:rPr>
              <a:t>Users will be able to compete with friends, family, colleagues, and strangers to accumulate points through recycling and demonstrate their dedication to recycling and sustainability. The application will allow users to form teams and hold sustainability challenges with points earned contributing to a redeemable point system.</a:t>
            </a:r>
          </a:p>
          <a:p>
            <a:pPr>
              <a:spcAft>
                <a:spcPts val="600"/>
              </a:spcAft>
            </a:pPr>
            <a:endParaRPr lang="en-US" sz="1100" dirty="0">
              <a:solidFill>
                <a:schemeClr val="bg1"/>
              </a:solidFill>
            </a:endParaRPr>
          </a:p>
          <a:p>
            <a:pPr>
              <a:spcAft>
                <a:spcPts val="600"/>
              </a:spcAft>
            </a:pPr>
            <a:r>
              <a:rPr lang="en-US" sz="1100" b="1" dirty="0">
                <a:solidFill>
                  <a:schemeClr val="tx2">
                    <a:lumMod val="20000"/>
                    <a:lumOff val="80000"/>
                  </a:schemeClr>
                </a:solidFill>
              </a:rPr>
              <a:t>Points Reward System:</a:t>
            </a:r>
          </a:p>
          <a:p>
            <a:pPr>
              <a:spcAft>
                <a:spcPts val="600"/>
              </a:spcAft>
            </a:pPr>
            <a:r>
              <a:rPr lang="en-US" sz="1100" dirty="0">
                <a:solidFill>
                  <a:schemeClr val="bg1"/>
                </a:solidFill>
              </a:rPr>
              <a:t>Users will be able to redeem points achieved through recycling for fun and sustainable prizes such as re-usable water bottles, compost bins, produce bags, solar powered phone chargers and more!</a:t>
            </a:r>
          </a:p>
        </p:txBody>
      </p:sp>
      <p:sp>
        <p:nvSpPr>
          <p:cNvPr id="10" name="Rectangle 9">
            <a:extLst>
              <a:ext uri="{FF2B5EF4-FFF2-40B4-BE49-F238E27FC236}">
                <a16:creationId xmlns:a16="http://schemas.microsoft.com/office/drawing/2014/main" id="{973C7E27-E9B6-49C4-897F-55E06897168D}"/>
              </a:ext>
            </a:extLst>
          </p:cNvPr>
          <p:cNvSpPr/>
          <p:nvPr/>
        </p:nvSpPr>
        <p:spPr>
          <a:xfrm>
            <a:off x="6133473" y="884600"/>
            <a:ext cx="2827647" cy="385518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spcAft>
                <a:spcPts val="600"/>
              </a:spcAft>
            </a:pPr>
            <a:r>
              <a:rPr lang="en-US" sz="1600" b="1" dirty="0">
                <a:solidFill>
                  <a:srgbClr val="FFFF00"/>
                </a:solidFill>
              </a:rPr>
              <a:t>Promote through education…</a:t>
            </a:r>
          </a:p>
          <a:p>
            <a:pPr>
              <a:spcAft>
                <a:spcPts val="600"/>
              </a:spcAft>
            </a:pPr>
            <a:r>
              <a:rPr lang="en-US" sz="1100" dirty="0">
                <a:solidFill>
                  <a:schemeClr val="bg1"/>
                </a:solidFill>
              </a:rPr>
              <a:t>The application will promote recycling education and awareness through recycling location identification and sustainability fun facts. Users will be able to identify recycling locations in all U.S. cities based on materials and distance.</a:t>
            </a:r>
          </a:p>
          <a:p>
            <a:pPr>
              <a:spcAft>
                <a:spcPts val="600"/>
              </a:spcAft>
            </a:pPr>
            <a:endParaRPr lang="en-US" sz="1100" dirty="0">
              <a:solidFill>
                <a:schemeClr val="bg1"/>
              </a:solidFill>
            </a:endParaRPr>
          </a:p>
          <a:p>
            <a:pPr>
              <a:spcAft>
                <a:spcPts val="600"/>
              </a:spcAft>
            </a:pPr>
            <a:r>
              <a:rPr lang="en-US" sz="1100" dirty="0">
                <a:solidFill>
                  <a:schemeClr val="bg1"/>
                </a:solidFill>
              </a:rPr>
              <a:t>The application will record the amount of materials recycled based on user input and keep a running tally to show the progress made. Information regarding the impact of the user’s recycling such as the amount of energy saved will be consolidated and reported out to promote the continuance of recycling.</a:t>
            </a:r>
          </a:p>
        </p:txBody>
      </p:sp>
      <p:pic>
        <p:nvPicPr>
          <p:cNvPr id="5" name="Picture 4" descr="Dice and pins on a board game">
            <a:extLst>
              <a:ext uri="{FF2B5EF4-FFF2-40B4-BE49-F238E27FC236}">
                <a16:creationId xmlns:a16="http://schemas.microsoft.com/office/drawing/2014/main" id="{B52F0DE7-E21A-450B-ADD2-87C64EE1CF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205" y="2027299"/>
            <a:ext cx="2825282" cy="1878512"/>
          </a:xfrm>
          <a:prstGeom prst="rect">
            <a:avLst/>
          </a:prstGeom>
        </p:spPr>
      </p:pic>
      <p:pic>
        <p:nvPicPr>
          <p:cNvPr id="7" name="Picture 6">
            <a:extLst>
              <a:ext uri="{FF2B5EF4-FFF2-40B4-BE49-F238E27FC236}">
                <a16:creationId xmlns:a16="http://schemas.microsoft.com/office/drawing/2014/main" id="{4B6A525F-864F-4989-B273-0DB08DC22CEF}"/>
              </a:ext>
            </a:extLst>
          </p:cNvPr>
          <p:cNvPicPr>
            <a:picLocks noChangeAspect="1"/>
          </p:cNvPicPr>
          <p:nvPr/>
        </p:nvPicPr>
        <p:blipFill rotWithShape="1">
          <a:blip r:embed="rId3"/>
          <a:srcRect l="2086"/>
          <a:stretch/>
        </p:blipFill>
        <p:spPr>
          <a:xfrm>
            <a:off x="9272003" y="1022568"/>
            <a:ext cx="2005546" cy="4096512"/>
          </a:xfrm>
          <a:prstGeom prst="rect">
            <a:avLst/>
          </a:prstGeom>
        </p:spPr>
      </p:pic>
    </p:spTree>
    <p:extLst>
      <p:ext uri="{BB962C8B-B14F-4D97-AF65-F5344CB8AC3E}">
        <p14:creationId xmlns:p14="http://schemas.microsoft.com/office/powerpoint/2010/main" val="51902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A285D-721D-42B8-8698-4D639F48A46F}"/>
              </a:ext>
            </a:extLst>
          </p:cNvPr>
          <p:cNvSpPr>
            <a:spLocks noGrp="1"/>
          </p:cNvSpPr>
          <p:nvPr>
            <p:ph type="title"/>
          </p:nvPr>
        </p:nvSpPr>
        <p:spPr/>
        <p:txBody>
          <a:bodyPr/>
          <a:lstStyle/>
          <a:p>
            <a:r>
              <a:rPr lang="en-US" sz="2000" dirty="0"/>
              <a:t>Approach for Application Competition Scoring</a:t>
            </a:r>
          </a:p>
        </p:txBody>
      </p:sp>
      <p:sp>
        <p:nvSpPr>
          <p:cNvPr id="3" name="Slide Number Placeholder 2">
            <a:extLst>
              <a:ext uri="{FF2B5EF4-FFF2-40B4-BE49-F238E27FC236}">
                <a16:creationId xmlns:a16="http://schemas.microsoft.com/office/drawing/2014/main" id="{4C5109C6-6541-4726-93F5-7747173886BE}"/>
              </a:ext>
            </a:extLst>
          </p:cNvPr>
          <p:cNvSpPr>
            <a:spLocks noGrp="1"/>
          </p:cNvSpPr>
          <p:nvPr>
            <p:ph type="sldNum" sz="quarter" idx="12"/>
          </p:nvPr>
        </p:nvSpPr>
        <p:spPr/>
        <p:txBody>
          <a:bodyPr/>
          <a:lstStyle/>
          <a:p>
            <a:r>
              <a:rPr lang="en-GB" sz="700"/>
              <a:t>Page </a:t>
            </a:r>
            <a:fld id="{F1BC30E3-FFE5-4B91-AA19-87A149EBB9EE}" type="slidenum">
              <a:rPr sz="700" smtClean="0"/>
              <a:pPr/>
              <a:t>5</a:t>
            </a:fld>
            <a:endParaRPr sz="700" dirty="0"/>
          </a:p>
        </p:txBody>
      </p:sp>
      <p:grpSp>
        <p:nvGrpSpPr>
          <p:cNvPr id="4" name="Group 3">
            <a:extLst>
              <a:ext uri="{FF2B5EF4-FFF2-40B4-BE49-F238E27FC236}">
                <a16:creationId xmlns:a16="http://schemas.microsoft.com/office/drawing/2014/main" id="{48435346-DA0A-46A8-AE12-744551383E3D}"/>
              </a:ext>
            </a:extLst>
          </p:cNvPr>
          <p:cNvGrpSpPr/>
          <p:nvPr/>
        </p:nvGrpSpPr>
        <p:grpSpPr>
          <a:xfrm>
            <a:off x="1105428" y="1856522"/>
            <a:ext cx="9977967" cy="4706500"/>
            <a:chOff x="1137708" y="1313300"/>
            <a:chExt cx="9977967" cy="4706500"/>
          </a:xfrm>
        </p:grpSpPr>
        <p:graphicFrame>
          <p:nvGraphicFramePr>
            <p:cNvPr id="6" name="Diagram 5">
              <a:extLst>
                <a:ext uri="{FF2B5EF4-FFF2-40B4-BE49-F238E27FC236}">
                  <a16:creationId xmlns:a16="http://schemas.microsoft.com/office/drawing/2014/main" id="{C56EDF48-51E4-461E-947B-4DE874CCBB25}"/>
                </a:ext>
              </a:extLst>
            </p:cNvPr>
            <p:cNvGraphicFramePr/>
            <p:nvPr>
              <p:extLst>
                <p:ext uri="{D42A27DB-BD31-4B8C-83A1-F6EECF244321}">
                  <p14:modId xmlns:p14="http://schemas.microsoft.com/office/powerpoint/2010/main" val="2163449608"/>
                </p:ext>
              </p:extLst>
            </p:nvPr>
          </p:nvGraphicFramePr>
          <p:xfrm>
            <a:off x="1137708" y="1313300"/>
            <a:ext cx="9977967" cy="4706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Rounded Corners 6">
              <a:extLst>
                <a:ext uri="{FF2B5EF4-FFF2-40B4-BE49-F238E27FC236}">
                  <a16:creationId xmlns:a16="http://schemas.microsoft.com/office/drawing/2014/main" id="{FF5DF67A-0868-4C47-9F8B-57EFF7A33AFD}"/>
                </a:ext>
              </a:extLst>
            </p:cNvPr>
            <p:cNvSpPr/>
            <p:nvPr/>
          </p:nvSpPr>
          <p:spPr>
            <a:xfrm>
              <a:off x="10040546" y="2139285"/>
              <a:ext cx="1030817" cy="639325"/>
            </a:xfrm>
            <a:prstGeom prst="roundRect">
              <a:avLst>
                <a:gd name="adj" fmla="val 15355"/>
              </a:avLst>
            </a:prstGeom>
            <a:ln/>
          </p:spPr>
          <p:style>
            <a:lnRef idx="2">
              <a:schemeClr val="accent3">
                <a:shade val="50000"/>
              </a:schemeClr>
            </a:lnRef>
            <a:fillRef idx="1">
              <a:schemeClr val="accent3"/>
            </a:fillRef>
            <a:effectRef idx="0">
              <a:schemeClr val="accent3"/>
            </a:effectRef>
            <a:fontRef idx="minor">
              <a:schemeClr val="lt1"/>
            </a:fontRef>
          </p:style>
          <p:txBody>
            <a:bodyPr rtlCol="0" anchor="t" anchorCtr="0"/>
            <a:lstStyle/>
            <a:p>
              <a:pPr algn="ctr"/>
              <a:r>
                <a:rPr lang="en-US" sz="1400" b="1" dirty="0">
                  <a:solidFill>
                    <a:schemeClr val="tx1"/>
                  </a:solidFill>
                </a:rPr>
                <a:t>1 </a:t>
              </a:r>
              <a:r>
                <a:rPr lang="en-US" sz="1400" b="1" dirty="0" err="1">
                  <a:solidFill>
                    <a:schemeClr val="tx1"/>
                  </a:solidFill>
                </a:rPr>
                <a:t>pt</a:t>
              </a:r>
              <a:endParaRPr lang="en-US" sz="1400" b="1" dirty="0">
                <a:solidFill>
                  <a:schemeClr val="tx1"/>
                </a:solidFill>
              </a:endParaRPr>
            </a:p>
          </p:txBody>
        </p:sp>
        <p:sp>
          <p:nvSpPr>
            <p:cNvPr id="8" name="Rectangle: Rounded Corners 7">
              <a:extLst>
                <a:ext uri="{FF2B5EF4-FFF2-40B4-BE49-F238E27FC236}">
                  <a16:creationId xmlns:a16="http://schemas.microsoft.com/office/drawing/2014/main" id="{23E909A1-528A-40F6-BEC3-A054BBB386EC}"/>
                </a:ext>
              </a:extLst>
            </p:cNvPr>
            <p:cNvSpPr/>
            <p:nvPr/>
          </p:nvSpPr>
          <p:spPr>
            <a:xfrm>
              <a:off x="10040546" y="1345356"/>
              <a:ext cx="1030817" cy="639325"/>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t" anchorCtr="0"/>
            <a:lstStyle/>
            <a:p>
              <a:pPr algn="ctr"/>
              <a:r>
                <a:rPr lang="en-US" sz="1400" b="1" dirty="0">
                  <a:solidFill>
                    <a:schemeClr val="tx1"/>
                  </a:solidFill>
                </a:rPr>
                <a:t>1 </a:t>
              </a:r>
              <a:r>
                <a:rPr lang="en-US" sz="1400" b="1" dirty="0" err="1">
                  <a:solidFill>
                    <a:schemeClr val="tx1"/>
                  </a:solidFill>
                </a:rPr>
                <a:t>pt</a:t>
              </a:r>
              <a:endParaRPr lang="en-US" sz="1400" b="1" dirty="0">
                <a:solidFill>
                  <a:schemeClr val="tx1"/>
                </a:solidFill>
              </a:endParaRPr>
            </a:p>
          </p:txBody>
        </p:sp>
        <p:sp>
          <p:nvSpPr>
            <p:cNvPr id="9" name="Rectangle: Rounded Corners 8">
              <a:extLst>
                <a:ext uri="{FF2B5EF4-FFF2-40B4-BE49-F238E27FC236}">
                  <a16:creationId xmlns:a16="http://schemas.microsoft.com/office/drawing/2014/main" id="{DF4D6A62-F547-4D93-9908-A5FE04C42AE5}"/>
                </a:ext>
              </a:extLst>
            </p:cNvPr>
            <p:cNvSpPr/>
            <p:nvPr/>
          </p:nvSpPr>
          <p:spPr>
            <a:xfrm>
              <a:off x="10040546" y="2942763"/>
              <a:ext cx="1030817" cy="639325"/>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t" anchorCtr="0"/>
            <a:lstStyle/>
            <a:p>
              <a:pPr algn="ctr"/>
              <a:r>
                <a:rPr lang="en-US" sz="1400" b="1" dirty="0">
                  <a:solidFill>
                    <a:schemeClr val="tx1"/>
                  </a:solidFill>
                </a:rPr>
                <a:t>3 pts</a:t>
              </a:r>
            </a:p>
          </p:txBody>
        </p:sp>
        <p:sp>
          <p:nvSpPr>
            <p:cNvPr id="10" name="Rectangle: Rounded Corners 9">
              <a:extLst>
                <a:ext uri="{FF2B5EF4-FFF2-40B4-BE49-F238E27FC236}">
                  <a16:creationId xmlns:a16="http://schemas.microsoft.com/office/drawing/2014/main" id="{57F74302-0FDD-4FB2-A3CA-8151FB556149}"/>
                </a:ext>
              </a:extLst>
            </p:cNvPr>
            <p:cNvSpPr/>
            <p:nvPr/>
          </p:nvSpPr>
          <p:spPr>
            <a:xfrm>
              <a:off x="10040546" y="3734209"/>
              <a:ext cx="1030817" cy="639325"/>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t" anchorCtr="0"/>
            <a:lstStyle/>
            <a:p>
              <a:pPr algn="ctr"/>
              <a:r>
                <a:rPr lang="en-US" sz="1400" b="1" dirty="0">
                  <a:solidFill>
                    <a:schemeClr val="tx1"/>
                  </a:solidFill>
                </a:rPr>
                <a:t>10 pts</a:t>
              </a:r>
            </a:p>
          </p:txBody>
        </p:sp>
        <p:sp>
          <p:nvSpPr>
            <p:cNvPr id="11" name="Rectangle: Rounded Corners 10">
              <a:extLst>
                <a:ext uri="{FF2B5EF4-FFF2-40B4-BE49-F238E27FC236}">
                  <a16:creationId xmlns:a16="http://schemas.microsoft.com/office/drawing/2014/main" id="{F7F6E381-7E5A-46F4-9757-B4BD0E8BC1E8}"/>
                </a:ext>
              </a:extLst>
            </p:cNvPr>
            <p:cNvSpPr/>
            <p:nvPr/>
          </p:nvSpPr>
          <p:spPr>
            <a:xfrm>
              <a:off x="10040546" y="4548728"/>
              <a:ext cx="1030817" cy="639325"/>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t" anchorCtr="0"/>
            <a:lstStyle/>
            <a:p>
              <a:pPr algn="ctr"/>
              <a:r>
                <a:rPr lang="en-US" sz="1400" b="1" dirty="0">
                  <a:solidFill>
                    <a:schemeClr val="tx1"/>
                  </a:solidFill>
                </a:rPr>
                <a:t>12 pts</a:t>
              </a:r>
            </a:p>
          </p:txBody>
        </p:sp>
        <p:sp>
          <p:nvSpPr>
            <p:cNvPr id="12" name="Rectangle: Rounded Corners 11">
              <a:extLst>
                <a:ext uri="{FF2B5EF4-FFF2-40B4-BE49-F238E27FC236}">
                  <a16:creationId xmlns:a16="http://schemas.microsoft.com/office/drawing/2014/main" id="{E6131191-4B88-4083-9E80-8BC7A88F0045}"/>
                </a:ext>
              </a:extLst>
            </p:cNvPr>
            <p:cNvSpPr/>
            <p:nvPr/>
          </p:nvSpPr>
          <p:spPr>
            <a:xfrm>
              <a:off x="10040546" y="5359965"/>
              <a:ext cx="1030817" cy="639325"/>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t" anchorCtr="0"/>
            <a:lstStyle/>
            <a:p>
              <a:pPr algn="ctr"/>
              <a:r>
                <a:rPr lang="en-US" sz="1400" b="1" dirty="0">
                  <a:solidFill>
                    <a:schemeClr val="tx1"/>
                  </a:solidFill>
                </a:rPr>
                <a:t>30 pts</a:t>
              </a:r>
            </a:p>
          </p:txBody>
        </p:sp>
      </p:grpSp>
      <p:sp>
        <p:nvSpPr>
          <p:cNvPr id="5" name="TextBox 4">
            <a:extLst>
              <a:ext uri="{FF2B5EF4-FFF2-40B4-BE49-F238E27FC236}">
                <a16:creationId xmlns:a16="http://schemas.microsoft.com/office/drawing/2014/main" id="{2CF4F6E3-EAF1-4058-AB03-DB71DE29FF8C}"/>
              </a:ext>
            </a:extLst>
          </p:cNvPr>
          <p:cNvSpPr txBox="1"/>
          <p:nvPr/>
        </p:nvSpPr>
        <p:spPr>
          <a:xfrm>
            <a:off x="645360" y="1008085"/>
            <a:ext cx="10334097" cy="663258"/>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US" sz="1400" b="1" dirty="0">
                <a:solidFill>
                  <a:srgbClr val="FFFF00"/>
                </a:solidFill>
              </a:rPr>
              <a:t>Point System:</a:t>
            </a:r>
          </a:p>
          <a:p>
            <a:pPr>
              <a:lnSpc>
                <a:spcPct val="85000"/>
              </a:lnSpc>
              <a:spcAft>
                <a:spcPts val="600"/>
              </a:spcAft>
              <a:buClr>
                <a:schemeClr val="accent2"/>
              </a:buClr>
              <a:buSzPct val="70000"/>
            </a:pPr>
            <a:r>
              <a:rPr lang="en-US" sz="1400" dirty="0">
                <a:solidFill>
                  <a:schemeClr val="bg1"/>
                </a:solidFill>
              </a:rPr>
              <a:t>Users can earn points by engaging in sustainable habits that can later be redeemed for cool and sustainable rewards such as reusable water bottles, solar powered phone chargers, etc. Higher points are given to activities that have higher impact.</a:t>
            </a:r>
          </a:p>
        </p:txBody>
      </p:sp>
    </p:spTree>
    <p:extLst>
      <p:ext uri="{BB962C8B-B14F-4D97-AF65-F5344CB8AC3E}">
        <p14:creationId xmlns:p14="http://schemas.microsoft.com/office/powerpoint/2010/main" val="2454755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A285D-721D-42B8-8698-4D639F48A46F}"/>
              </a:ext>
            </a:extLst>
          </p:cNvPr>
          <p:cNvSpPr>
            <a:spLocks noGrp="1"/>
          </p:cNvSpPr>
          <p:nvPr>
            <p:ph type="title"/>
          </p:nvPr>
        </p:nvSpPr>
        <p:spPr/>
        <p:txBody>
          <a:bodyPr/>
          <a:lstStyle/>
          <a:p>
            <a:r>
              <a:rPr lang="en-US" dirty="0"/>
              <a:t>Core Application Competition &amp; Location Functionality Mockups</a:t>
            </a:r>
          </a:p>
        </p:txBody>
      </p:sp>
      <p:sp>
        <p:nvSpPr>
          <p:cNvPr id="3" name="Slide Number Placeholder 2">
            <a:extLst>
              <a:ext uri="{FF2B5EF4-FFF2-40B4-BE49-F238E27FC236}">
                <a16:creationId xmlns:a16="http://schemas.microsoft.com/office/drawing/2014/main" id="{4C5109C6-6541-4726-93F5-7747173886BE}"/>
              </a:ext>
            </a:extLst>
          </p:cNvPr>
          <p:cNvSpPr>
            <a:spLocks noGrp="1"/>
          </p:cNvSpPr>
          <p:nvPr>
            <p:ph type="sldNum" sz="quarter" idx="12"/>
          </p:nvPr>
        </p:nvSpPr>
        <p:spPr/>
        <p:txBody>
          <a:bodyPr/>
          <a:lstStyle/>
          <a:p>
            <a:r>
              <a:rPr lang="en-GB"/>
              <a:t>Page </a:t>
            </a:r>
            <a:fld id="{F1BC30E3-FFE5-4B91-AA19-87A149EBB9EE}" type="slidenum">
              <a:rPr smtClean="0"/>
              <a:pPr/>
              <a:t>6</a:t>
            </a:fld>
            <a:endParaRPr dirty="0"/>
          </a:p>
        </p:txBody>
      </p:sp>
      <p:pic>
        <p:nvPicPr>
          <p:cNvPr id="6" name="Picture 5">
            <a:extLst>
              <a:ext uri="{FF2B5EF4-FFF2-40B4-BE49-F238E27FC236}">
                <a16:creationId xmlns:a16="http://schemas.microsoft.com/office/drawing/2014/main" id="{D99A9E30-AFB2-4676-A218-0D400A27CA03}"/>
              </a:ext>
            </a:extLst>
          </p:cNvPr>
          <p:cNvPicPr>
            <a:picLocks noChangeAspect="1"/>
          </p:cNvPicPr>
          <p:nvPr/>
        </p:nvPicPr>
        <p:blipFill rotWithShape="1">
          <a:blip r:embed="rId2"/>
          <a:srcRect l="4765" t="2005" r="4454" b="2265"/>
          <a:stretch/>
        </p:blipFill>
        <p:spPr>
          <a:xfrm>
            <a:off x="794645" y="2202641"/>
            <a:ext cx="1796842" cy="3671805"/>
          </a:xfrm>
          <a:prstGeom prst="rect">
            <a:avLst/>
          </a:prstGeom>
        </p:spPr>
      </p:pic>
      <p:pic>
        <p:nvPicPr>
          <p:cNvPr id="7" name="Picture 6">
            <a:extLst>
              <a:ext uri="{FF2B5EF4-FFF2-40B4-BE49-F238E27FC236}">
                <a16:creationId xmlns:a16="http://schemas.microsoft.com/office/drawing/2014/main" id="{FA5CC048-6BCA-4839-8101-E57258E52454}"/>
              </a:ext>
            </a:extLst>
          </p:cNvPr>
          <p:cNvPicPr>
            <a:picLocks noChangeAspect="1"/>
          </p:cNvPicPr>
          <p:nvPr/>
        </p:nvPicPr>
        <p:blipFill rotWithShape="1">
          <a:blip r:embed="rId3"/>
          <a:srcRect l="5215" t="3545" r="2962" b="1420"/>
          <a:stretch/>
        </p:blipFill>
        <p:spPr>
          <a:xfrm>
            <a:off x="2934509" y="2202642"/>
            <a:ext cx="1783328" cy="3671805"/>
          </a:xfrm>
          <a:prstGeom prst="rect">
            <a:avLst/>
          </a:prstGeom>
        </p:spPr>
      </p:pic>
      <p:pic>
        <p:nvPicPr>
          <p:cNvPr id="8" name="Picture 7">
            <a:extLst>
              <a:ext uri="{FF2B5EF4-FFF2-40B4-BE49-F238E27FC236}">
                <a16:creationId xmlns:a16="http://schemas.microsoft.com/office/drawing/2014/main" id="{846D1666-A92B-4BF9-A08D-F3C1FF8346D5}"/>
              </a:ext>
            </a:extLst>
          </p:cNvPr>
          <p:cNvPicPr>
            <a:picLocks noChangeAspect="1"/>
          </p:cNvPicPr>
          <p:nvPr/>
        </p:nvPicPr>
        <p:blipFill rotWithShape="1">
          <a:blip r:embed="rId4"/>
          <a:srcRect l="6043" t="3227" r="5463" b="1462"/>
          <a:stretch/>
        </p:blipFill>
        <p:spPr>
          <a:xfrm>
            <a:off x="7232068" y="2206559"/>
            <a:ext cx="1821269" cy="3671804"/>
          </a:xfrm>
          <a:prstGeom prst="rect">
            <a:avLst/>
          </a:prstGeom>
        </p:spPr>
      </p:pic>
      <p:pic>
        <p:nvPicPr>
          <p:cNvPr id="9" name="Picture 8">
            <a:extLst>
              <a:ext uri="{FF2B5EF4-FFF2-40B4-BE49-F238E27FC236}">
                <a16:creationId xmlns:a16="http://schemas.microsoft.com/office/drawing/2014/main" id="{28052CAD-23E2-42D8-9300-6F63BD5E2A9B}"/>
              </a:ext>
            </a:extLst>
          </p:cNvPr>
          <p:cNvPicPr>
            <a:picLocks noChangeAspect="1"/>
          </p:cNvPicPr>
          <p:nvPr/>
        </p:nvPicPr>
        <p:blipFill rotWithShape="1">
          <a:blip r:embed="rId5"/>
          <a:srcRect l="8400" t="1099" r="5675" b="1099"/>
          <a:stretch/>
        </p:blipFill>
        <p:spPr>
          <a:xfrm>
            <a:off x="9398345" y="2206558"/>
            <a:ext cx="1803873" cy="3671805"/>
          </a:xfrm>
          <a:prstGeom prst="rect">
            <a:avLst/>
          </a:prstGeom>
        </p:spPr>
      </p:pic>
      <p:pic>
        <p:nvPicPr>
          <p:cNvPr id="10" name="Picture 9">
            <a:extLst>
              <a:ext uri="{FF2B5EF4-FFF2-40B4-BE49-F238E27FC236}">
                <a16:creationId xmlns:a16="http://schemas.microsoft.com/office/drawing/2014/main" id="{5B6C1E55-A6DB-4C99-B0C2-F912FAD400C6}"/>
              </a:ext>
            </a:extLst>
          </p:cNvPr>
          <p:cNvPicPr>
            <a:picLocks noChangeAspect="1"/>
          </p:cNvPicPr>
          <p:nvPr/>
        </p:nvPicPr>
        <p:blipFill rotWithShape="1">
          <a:blip r:embed="rId6"/>
          <a:srcRect l="2202" t="1013"/>
          <a:stretch/>
        </p:blipFill>
        <p:spPr>
          <a:xfrm>
            <a:off x="5059762" y="2202937"/>
            <a:ext cx="1826846" cy="3675426"/>
          </a:xfrm>
          <a:prstGeom prst="rect">
            <a:avLst/>
          </a:prstGeom>
        </p:spPr>
      </p:pic>
      <p:sp>
        <p:nvSpPr>
          <p:cNvPr id="11" name="TextBox 10">
            <a:extLst>
              <a:ext uri="{FF2B5EF4-FFF2-40B4-BE49-F238E27FC236}">
                <a16:creationId xmlns:a16="http://schemas.microsoft.com/office/drawing/2014/main" id="{39BF1C85-7A99-43FF-8726-FBBE968559A4}"/>
              </a:ext>
            </a:extLst>
          </p:cNvPr>
          <p:cNvSpPr txBox="1"/>
          <p:nvPr/>
        </p:nvSpPr>
        <p:spPr>
          <a:xfrm>
            <a:off x="1006089" y="6132856"/>
            <a:ext cx="1373954" cy="246221"/>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US" sz="1600" dirty="0">
                <a:solidFill>
                  <a:schemeClr val="bg1"/>
                </a:solidFill>
              </a:rPr>
              <a:t>Menu</a:t>
            </a:r>
          </a:p>
        </p:txBody>
      </p:sp>
      <p:sp>
        <p:nvSpPr>
          <p:cNvPr id="12" name="TextBox 11">
            <a:extLst>
              <a:ext uri="{FF2B5EF4-FFF2-40B4-BE49-F238E27FC236}">
                <a16:creationId xmlns:a16="http://schemas.microsoft.com/office/drawing/2014/main" id="{99615017-F3BC-4658-B628-28B43635061B}"/>
              </a:ext>
            </a:extLst>
          </p:cNvPr>
          <p:cNvSpPr txBox="1"/>
          <p:nvPr/>
        </p:nvSpPr>
        <p:spPr>
          <a:xfrm>
            <a:off x="3139196" y="6028211"/>
            <a:ext cx="1373954" cy="455509"/>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US" sz="1600" dirty="0">
                <a:solidFill>
                  <a:schemeClr val="bg1"/>
                </a:solidFill>
              </a:rPr>
              <a:t>Competition dashboard</a:t>
            </a:r>
          </a:p>
        </p:txBody>
      </p:sp>
      <p:sp>
        <p:nvSpPr>
          <p:cNvPr id="13" name="TextBox 12">
            <a:extLst>
              <a:ext uri="{FF2B5EF4-FFF2-40B4-BE49-F238E27FC236}">
                <a16:creationId xmlns:a16="http://schemas.microsoft.com/office/drawing/2014/main" id="{DB8D5AF1-BBA9-4F2F-9843-4503DA72F2F6}"/>
              </a:ext>
            </a:extLst>
          </p:cNvPr>
          <p:cNvSpPr txBox="1"/>
          <p:nvPr/>
        </p:nvSpPr>
        <p:spPr>
          <a:xfrm>
            <a:off x="5286208" y="5963056"/>
            <a:ext cx="1373954" cy="664797"/>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US" sz="1600">
                <a:solidFill>
                  <a:schemeClr val="bg1"/>
                </a:solidFill>
              </a:rPr>
              <a:t>Record </a:t>
            </a:r>
            <a:r>
              <a:rPr lang="en-US" sz="1600" dirty="0">
                <a:solidFill>
                  <a:schemeClr val="bg1"/>
                </a:solidFill>
              </a:rPr>
              <a:t>activities for competition</a:t>
            </a:r>
          </a:p>
        </p:txBody>
      </p:sp>
      <p:sp>
        <p:nvSpPr>
          <p:cNvPr id="14" name="TextBox 13">
            <a:extLst>
              <a:ext uri="{FF2B5EF4-FFF2-40B4-BE49-F238E27FC236}">
                <a16:creationId xmlns:a16="http://schemas.microsoft.com/office/drawing/2014/main" id="{D6EA8107-0306-42CF-89E8-9B089D9532DA}"/>
              </a:ext>
            </a:extLst>
          </p:cNvPr>
          <p:cNvSpPr txBox="1"/>
          <p:nvPr/>
        </p:nvSpPr>
        <p:spPr>
          <a:xfrm>
            <a:off x="7400230" y="5973221"/>
            <a:ext cx="1484943" cy="664797"/>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US" sz="1600" dirty="0">
                <a:solidFill>
                  <a:schemeClr val="bg1"/>
                </a:solidFill>
              </a:rPr>
              <a:t>Search for recycling locations</a:t>
            </a:r>
          </a:p>
        </p:txBody>
      </p:sp>
      <p:sp>
        <p:nvSpPr>
          <p:cNvPr id="15" name="TextBox 14">
            <a:extLst>
              <a:ext uri="{FF2B5EF4-FFF2-40B4-BE49-F238E27FC236}">
                <a16:creationId xmlns:a16="http://schemas.microsoft.com/office/drawing/2014/main" id="{43C27AA1-C6CC-457D-9B8B-8E12D18FF97A}"/>
              </a:ext>
            </a:extLst>
          </p:cNvPr>
          <p:cNvSpPr txBox="1"/>
          <p:nvPr/>
        </p:nvSpPr>
        <p:spPr>
          <a:xfrm>
            <a:off x="9613304" y="5973221"/>
            <a:ext cx="1373954" cy="664797"/>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US" sz="1600" dirty="0">
                <a:solidFill>
                  <a:schemeClr val="bg1"/>
                </a:solidFill>
              </a:rPr>
              <a:t>View recycling location details</a:t>
            </a:r>
          </a:p>
        </p:txBody>
      </p:sp>
      <p:sp>
        <p:nvSpPr>
          <p:cNvPr id="16" name="Rectangle 15">
            <a:extLst>
              <a:ext uri="{FF2B5EF4-FFF2-40B4-BE49-F238E27FC236}">
                <a16:creationId xmlns:a16="http://schemas.microsoft.com/office/drawing/2014/main" id="{013F9157-D918-4C6C-9DDA-72F7B984DEB3}"/>
              </a:ext>
            </a:extLst>
          </p:cNvPr>
          <p:cNvSpPr/>
          <p:nvPr/>
        </p:nvSpPr>
        <p:spPr>
          <a:xfrm>
            <a:off x="483927" y="1009025"/>
            <a:ext cx="10978515" cy="98454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spcAft>
                <a:spcPts val="400"/>
              </a:spcAft>
            </a:pPr>
            <a:r>
              <a:rPr lang="en-US" sz="1300" b="1" dirty="0">
                <a:solidFill>
                  <a:srgbClr val="FFFF00"/>
                </a:solidFill>
              </a:rPr>
              <a:t>The core functionality of the application consists of a competition and a location search:</a:t>
            </a:r>
          </a:p>
          <a:p>
            <a:pPr marL="285750" indent="-285750">
              <a:spcAft>
                <a:spcPts val="400"/>
              </a:spcAft>
              <a:buFont typeface="Arial" panose="020B0604020202020204" pitchFamily="34" charset="0"/>
              <a:buChar char="•"/>
            </a:pPr>
            <a:r>
              <a:rPr lang="en-US" sz="1300" dirty="0">
                <a:solidFill>
                  <a:schemeClr val="bg1"/>
                </a:solidFill>
              </a:rPr>
              <a:t>With the competition functionality, the user can record their sustainable activities and view a dashboard with summaries of their activities and standings</a:t>
            </a:r>
          </a:p>
          <a:p>
            <a:pPr marL="285750" indent="-285750">
              <a:spcAft>
                <a:spcPts val="400"/>
              </a:spcAft>
              <a:buFont typeface="Arial" panose="020B0604020202020204" pitchFamily="34" charset="0"/>
              <a:buChar char="•"/>
            </a:pPr>
            <a:r>
              <a:rPr lang="en-US" sz="1300" dirty="0">
                <a:solidFill>
                  <a:schemeClr val="bg1"/>
                </a:solidFill>
              </a:rPr>
              <a:t>With the location functionality, the user can search for recycling locations near them. Criteria include distance, items accepted and reviews</a:t>
            </a:r>
          </a:p>
        </p:txBody>
      </p:sp>
    </p:spTree>
    <p:extLst>
      <p:ext uri="{BB962C8B-B14F-4D97-AF65-F5344CB8AC3E}">
        <p14:creationId xmlns:p14="http://schemas.microsoft.com/office/powerpoint/2010/main" val="508433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A285D-721D-42B8-8698-4D639F48A46F}"/>
              </a:ext>
            </a:extLst>
          </p:cNvPr>
          <p:cNvSpPr>
            <a:spLocks noGrp="1"/>
          </p:cNvSpPr>
          <p:nvPr>
            <p:ph type="title"/>
          </p:nvPr>
        </p:nvSpPr>
        <p:spPr/>
        <p:txBody>
          <a:bodyPr/>
          <a:lstStyle/>
          <a:p>
            <a:r>
              <a:rPr lang="en-US" dirty="0"/>
              <a:t>Potential Future Add-ons to Application</a:t>
            </a:r>
          </a:p>
        </p:txBody>
      </p:sp>
      <p:sp>
        <p:nvSpPr>
          <p:cNvPr id="3" name="Slide Number Placeholder 2">
            <a:extLst>
              <a:ext uri="{FF2B5EF4-FFF2-40B4-BE49-F238E27FC236}">
                <a16:creationId xmlns:a16="http://schemas.microsoft.com/office/drawing/2014/main" id="{4C5109C6-6541-4726-93F5-7747173886BE}"/>
              </a:ext>
            </a:extLst>
          </p:cNvPr>
          <p:cNvSpPr>
            <a:spLocks noGrp="1"/>
          </p:cNvSpPr>
          <p:nvPr>
            <p:ph type="sldNum" sz="quarter" idx="12"/>
          </p:nvPr>
        </p:nvSpPr>
        <p:spPr/>
        <p:txBody>
          <a:bodyPr/>
          <a:lstStyle/>
          <a:p>
            <a:r>
              <a:rPr lang="en-GB"/>
              <a:t>Page </a:t>
            </a:r>
            <a:fld id="{F1BC30E3-FFE5-4B91-AA19-87A149EBB9EE}" type="slidenum">
              <a:rPr smtClean="0"/>
              <a:pPr/>
              <a:t>7</a:t>
            </a:fld>
            <a:endParaRPr dirty="0"/>
          </a:p>
        </p:txBody>
      </p:sp>
      <p:sp>
        <p:nvSpPr>
          <p:cNvPr id="6" name="TextBox 5">
            <a:extLst>
              <a:ext uri="{FF2B5EF4-FFF2-40B4-BE49-F238E27FC236}">
                <a16:creationId xmlns:a16="http://schemas.microsoft.com/office/drawing/2014/main" id="{17E2C2F7-E7FE-4EFB-99B3-BE2BCCF5F3E9}"/>
              </a:ext>
            </a:extLst>
          </p:cNvPr>
          <p:cNvSpPr txBox="1"/>
          <p:nvPr/>
        </p:nvSpPr>
        <p:spPr>
          <a:xfrm>
            <a:off x="609918" y="1230007"/>
            <a:ext cx="6545891" cy="4992136"/>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US" sz="1600" b="1" dirty="0">
                <a:solidFill>
                  <a:srgbClr val="FFFF00"/>
                </a:solidFill>
              </a:rPr>
              <a:t>Food Consumption</a:t>
            </a:r>
            <a:r>
              <a:rPr lang="en-US" sz="1600" b="1">
                <a:solidFill>
                  <a:srgbClr val="FFFF00"/>
                </a:solidFill>
              </a:rPr>
              <a:t> </a:t>
            </a:r>
            <a:r>
              <a:rPr lang="en-US" sz="1600" b="1" dirty="0">
                <a:solidFill>
                  <a:srgbClr val="FFFF00"/>
                </a:solidFill>
              </a:rPr>
              <a:t>Engine</a:t>
            </a:r>
          </a:p>
          <a:p>
            <a:pPr>
              <a:lnSpc>
                <a:spcPct val="85000"/>
              </a:lnSpc>
              <a:spcAft>
                <a:spcPts val="600"/>
              </a:spcAft>
              <a:buClr>
                <a:schemeClr val="accent2"/>
              </a:buClr>
              <a:buSzPct val="70000"/>
            </a:pPr>
            <a:r>
              <a:rPr lang="en-US" sz="1600" dirty="0">
                <a:solidFill>
                  <a:schemeClr val="bg1"/>
                </a:solidFill>
              </a:rPr>
              <a:t>Our mobile application makes consumption responsible by helping track food items in the fridge/pantry and minimize waste. Our motto is to help you “Buy All that you can consume” with zero waste.</a:t>
            </a:r>
          </a:p>
          <a:p>
            <a:pPr>
              <a:lnSpc>
                <a:spcPct val="85000"/>
              </a:lnSpc>
              <a:spcAft>
                <a:spcPts val="600"/>
              </a:spcAft>
              <a:buClr>
                <a:schemeClr val="accent2"/>
              </a:buClr>
              <a:buSzPct val="70000"/>
            </a:pPr>
            <a:endParaRPr lang="en-US" sz="1600" dirty="0">
              <a:solidFill>
                <a:schemeClr val="bg1"/>
              </a:solidFill>
            </a:endParaRPr>
          </a:p>
          <a:p>
            <a:pPr marL="285750" indent="-285750">
              <a:lnSpc>
                <a:spcPct val="85000"/>
              </a:lnSpc>
              <a:spcAft>
                <a:spcPts val="600"/>
              </a:spcAft>
              <a:buClr>
                <a:schemeClr val="accent2"/>
              </a:buClr>
              <a:buSzPct val="70000"/>
              <a:buFont typeface="Arial" panose="020B0604020202020204" pitchFamily="34" charset="0"/>
              <a:buChar char="•"/>
            </a:pPr>
            <a:r>
              <a:rPr lang="en-US" sz="1600" b="1" dirty="0">
                <a:solidFill>
                  <a:srgbClr val="FFFF00"/>
                </a:solidFill>
              </a:rPr>
              <a:t>Product Tracking: </a:t>
            </a:r>
            <a:r>
              <a:rPr lang="en-US" sz="1600">
                <a:solidFill>
                  <a:schemeClr val="bg1"/>
                </a:solidFill>
              </a:rPr>
              <a:t>Scan </a:t>
            </a:r>
            <a:r>
              <a:rPr lang="en-US" sz="1600" dirty="0">
                <a:solidFill>
                  <a:schemeClr val="bg1"/>
                </a:solidFill>
              </a:rPr>
              <a:t>the products you buy via </a:t>
            </a:r>
            <a:r>
              <a:rPr lang="en-US" sz="1600">
                <a:solidFill>
                  <a:schemeClr val="bg1"/>
                </a:solidFill>
              </a:rPr>
              <a:t>the bar code tracker in the app</a:t>
            </a:r>
          </a:p>
          <a:p>
            <a:pPr marL="285750" indent="-285750">
              <a:lnSpc>
                <a:spcPct val="85000"/>
              </a:lnSpc>
              <a:spcAft>
                <a:spcPts val="600"/>
              </a:spcAft>
              <a:buClr>
                <a:schemeClr val="accent2"/>
              </a:buClr>
              <a:buSzPct val="70000"/>
              <a:buFont typeface="Arial" panose="020B0604020202020204" pitchFamily="34" charset="0"/>
              <a:buChar char="•"/>
            </a:pPr>
            <a:endParaRPr lang="en-US" sz="1600" dirty="0">
              <a:solidFill>
                <a:schemeClr val="bg1"/>
              </a:solidFill>
            </a:endParaRPr>
          </a:p>
          <a:p>
            <a:pPr marL="285750" indent="-285750">
              <a:lnSpc>
                <a:spcPct val="85000"/>
              </a:lnSpc>
              <a:spcAft>
                <a:spcPts val="600"/>
              </a:spcAft>
              <a:buClr>
                <a:schemeClr val="accent2"/>
              </a:buClr>
              <a:buSzPct val="70000"/>
              <a:buFont typeface="Arial" panose="020B0604020202020204" pitchFamily="34" charset="0"/>
              <a:buChar char="•"/>
            </a:pPr>
            <a:r>
              <a:rPr lang="en-US" sz="1600" b="1" dirty="0">
                <a:solidFill>
                  <a:srgbClr val="FFFF00"/>
                </a:solidFill>
              </a:rPr>
              <a:t>Friendly Reminders: </a:t>
            </a:r>
            <a:r>
              <a:rPr lang="en-US" sz="1600" dirty="0">
                <a:solidFill>
                  <a:schemeClr val="bg1"/>
                </a:solidFill>
              </a:rPr>
              <a:t>The</a:t>
            </a:r>
            <a:r>
              <a:rPr lang="en-US" sz="1600">
                <a:solidFill>
                  <a:schemeClr val="bg1"/>
                </a:solidFill>
              </a:rPr>
              <a:t> </a:t>
            </a:r>
            <a:r>
              <a:rPr lang="en-US" sz="1600" dirty="0">
                <a:solidFill>
                  <a:schemeClr val="bg1"/>
                </a:solidFill>
              </a:rPr>
              <a:t>Application keeps </a:t>
            </a:r>
            <a:r>
              <a:rPr lang="en-US" sz="1600">
                <a:solidFill>
                  <a:schemeClr val="bg1"/>
                </a:solidFill>
              </a:rPr>
              <a:t>a track of the </a:t>
            </a:r>
            <a:r>
              <a:rPr lang="en-US" sz="1600" dirty="0">
                <a:solidFill>
                  <a:schemeClr val="bg1"/>
                </a:solidFill>
              </a:rPr>
              <a:t>items in the fridge</a:t>
            </a:r>
            <a:r>
              <a:rPr lang="en-US" sz="1600">
                <a:solidFill>
                  <a:schemeClr val="bg1"/>
                </a:solidFill>
              </a:rPr>
              <a:t>/pantry and </a:t>
            </a:r>
            <a:r>
              <a:rPr lang="en-US" sz="1600" dirty="0">
                <a:solidFill>
                  <a:schemeClr val="bg1"/>
                </a:solidFill>
              </a:rPr>
              <a:t>sends you </a:t>
            </a:r>
            <a:r>
              <a:rPr lang="en-US" sz="1600">
                <a:solidFill>
                  <a:schemeClr val="bg1"/>
                </a:solidFill>
              </a:rPr>
              <a:t>a reminder to </a:t>
            </a:r>
            <a:r>
              <a:rPr lang="en-US" sz="1600" dirty="0">
                <a:solidFill>
                  <a:schemeClr val="bg1"/>
                </a:solidFill>
              </a:rPr>
              <a:t>consume the product before </a:t>
            </a:r>
            <a:r>
              <a:rPr lang="en-US" sz="1600">
                <a:solidFill>
                  <a:schemeClr val="bg1"/>
                </a:solidFill>
              </a:rPr>
              <a:t>the expiry date </a:t>
            </a:r>
            <a:r>
              <a:rPr lang="en-US" sz="1600" dirty="0">
                <a:solidFill>
                  <a:schemeClr val="bg1"/>
                </a:solidFill>
              </a:rPr>
              <a:t>hence </a:t>
            </a:r>
            <a:r>
              <a:rPr lang="en-US" sz="1600">
                <a:solidFill>
                  <a:schemeClr val="bg1"/>
                </a:solidFill>
              </a:rPr>
              <a:t>minimizing wastage</a:t>
            </a:r>
          </a:p>
          <a:p>
            <a:pPr marL="285750" indent="-285750">
              <a:lnSpc>
                <a:spcPct val="85000"/>
              </a:lnSpc>
              <a:spcAft>
                <a:spcPts val="600"/>
              </a:spcAft>
              <a:buClr>
                <a:schemeClr val="accent2"/>
              </a:buClr>
              <a:buSzPct val="70000"/>
              <a:buFont typeface="Arial" panose="020B0604020202020204" pitchFamily="34" charset="0"/>
              <a:buChar char="•"/>
            </a:pPr>
            <a:endParaRPr lang="en-US" sz="1600" dirty="0">
              <a:solidFill>
                <a:schemeClr val="bg1"/>
              </a:solidFill>
            </a:endParaRPr>
          </a:p>
          <a:p>
            <a:pPr marL="285750" indent="-285750">
              <a:lnSpc>
                <a:spcPct val="85000"/>
              </a:lnSpc>
              <a:spcAft>
                <a:spcPts val="600"/>
              </a:spcAft>
              <a:buClr>
                <a:schemeClr val="accent2"/>
              </a:buClr>
              <a:buSzPct val="70000"/>
              <a:buFont typeface="Arial" panose="020B0604020202020204" pitchFamily="34" charset="0"/>
              <a:buChar char="•"/>
            </a:pPr>
            <a:r>
              <a:rPr lang="en-US" sz="1600" b="1" dirty="0">
                <a:solidFill>
                  <a:srgbClr val="FFFF00"/>
                </a:solidFill>
              </a:rPr>
              <a:t>Share </a:t>
            </a:r>
            <a:r>
              <a:rPr lang="en-US" sz="1600" b="1">
                <a:solidFill>
                  <a:srgbClr val="FFFF00"/>
                </a:solidFill>
              </a:rPr>
              <a:t>and Care: </a:t>
            </a:r>
            <a:r>
              <a:rPr lang="en-US" sz="1600" b="1" dirty="0">
                <a:solidFill>
                  <a:schemeClr val="bg1"/>
                </a:solidFill>
              </a:rPr>
              <a:t>Not going to be able to consume a product which has </a:t>
            </a:r>
            <a:r>
              <a:rPr lang="en-US" sz="1600" b="1">
                <a:solidFill>
                  <a:schemeClr val="bg1"/>
                </a:solidFill>
              </a:rPr>
              <a:t>a</a:t>
            </a:r>
            <a:r>
              <a:rPr lang="en-US" sz="1600" b="1" dirty="0">
                <a:solidFill>
                  <a:schemeClr val="bg1"/>
                </a:solidFill>
              </a:rPr>
              <a:t> close </a:t>
            </a:r>
            <a:r>
              <a:rPr lang="en-US" sz="1600" b="1">
                <a:solidFill>
                  <a:schemeClr val="bg1"/>
                </a:solidFill>
              </a:rPr>
              <a:t>expiry</a:t>
            </a:r>
            <a:r>
              <a:rPr lang="en-US" sz="1600" b="1" dirty="0">
                <a:solidFill>
                  <a:schemeClr val="bg1"/>
                </a:solidFill>
              </a:rPr>
              <a:t> </a:t>
            </a:r>
            <a:r>
              <a:rPr lang="en-US" sz="1600" b="1">
                <a:solidFill>
                  <a:schemeClr val="bg1"/>
                </a:solidFill>
              </a:rPr>
              <a:t>date?</a:t>
            </a:r>
            <a:r>
              <a:rPr lang="en-US" sz="1600" b="1" dirty="0">
                <a:solidFill>
                  <a:schemeClr val="bg1"/>
                </a:solidFill>
              </a:rPr>
              <a:t> </a:t>
            </a:r>
            <a:r>
              <a:rPr lang="en-US" sz="1600" b="1">
                <a:solidFill>
                  <a:schemeClr val="bg1"/>
                </a:solidFill>
              </a:rPr>
              <a:t>Application can be </a:t>
            </a:r>
            <a:r>
              <a:rPr lang="en-US" sz="1600" b="1" dirty="0">
                <a:solidFill>
                  <a:schemeClr val="bg1"/>
                </a:solidFill>
              </a:rPr>
              <a:t>embedded with other apps </a:t>
            </a:r>
            <a:r>
              <a:rPr lang="en-US" sz="1600" b="1">
                <a:solidFill>
                  <a:schemeClr val="bg1"/>
                </a:solidFill>
              </a:rPr>
              <a:t>like for example </a:t>
            </a:r>
            <a:r>
              <a:rPr lang="en-US" sz="1600" b="1" dirty="0">
                <a:solidFill>
                  <a:schemeClr val="bg1"/>
                </a:solidFill>
              </a:rPr>
              <a:t>Neighborhood app and list items that can be shared with the </a:t>
            </a:r>
            <a:r>
              <a:rPr lang="en-US" sz="1600" b="1">
                <a:solidFill>
                  <a:schemeClr val="bg1"/>
                </a:solidFill>
              </a:rPr>
              <a:t>community/Neighbors </a:t>
            </a:r>
            <a:r>
              <a:rPr lang="en-US" sz="1600" b="1" dirty="0">
                <a:solidFill>
                  <a:schemeClr val="bg1"/>
                </a:solidFill>
              </a:rPr>
              <a:t>to minimize wastage</a:t>
            </a:r>
          </a:p>
          <a:p>
            <a:pPr marL="285750" indent="-285750">
              <a:lnSpc>
                <a:spcPct val="85000"/>
              </a:lnSpc>
              <a:spcAft>
                <a:spcPts val="600"/>
              </a:spcAft>
              <a:buClr>
                <a:schemeClr val="accent2"/>
              </a:buClr>
              <a:buSzPct val="70000"/>
              <a:buFont typeface="Arial" panose="020B0604020202020204" pitchFamily="34" charset="0"/>
              <a:buChar char="•"/>
            </a:pPr>
            <a:endParaRPr lang="en-US" sz="1600" b="1" dirty="0">
              <a:solidFill>
                <a:schemeClr val="bg1"/>
              </a:solidFill>
            </a:endParaRPr>
          </a:p>
          <a:p>
            <a:pPr marL="285750" indent="-285750">
              <a:lnSpc>
                <a:spcPct val="85000"/>
              </a:lnSpc>
              <a:spcAft>
                <a:spcPts val="600"/>
              </a:spcAft>
              <a:buClr>
                <a:schemeClr val="accent2"/>
              </a:buClr>
              <a:buSzPct val="70000"/>
              <a:buFont typeface="Arial" panose="020B0604020202020204" pitchFamily="34" charset="0"/>
              <a:buChar char="•"/>
            </a:pPr>
            <a:r>
              <a:rPr lang="en-US" sz="1600" b="1" dirty="0">
                <a:solidFill>
                  <a:srgbClr val="FFFF00"/>
                </a:solidFill>
              </a:rPr>
              <a:t>Reporting: </a:t>
            </a:r>
            <a:r>
              <a:rPr lang="en-US" sz="1600" b="1" dirty="0">
                <a:solidFill>
                  <a:schemeClr val="bg1"/>
                </a:solidFill>
              </a:rPr>
              <a:t>Tracks your consumption needs and reports how effectively wastage has </a:t>
            </a:r>
            <a:r>
              <a:rPr lang="en-US" sz="1600" b="1">
                <a:solidFill>
                  <a:schemeClr val="bg1"/>
                </a:solidFill>
              </a:rPr>
              <a:t>been minimized</a:t>
            </a:r>
            <a:endParaRPr lang="en-US" sz="1600" b="1" dirty="0">
              <a:solidFill>
                <a:schemeClr val="bg1"/>
              </a:solidFill>
            </a:endParaRPr>
          </a:p>
          <a:p>
            <a:pPr>
              <a:lnSpc>
                <a:spcPct val="85000"/>
              </a:lnSpc>
              <a:spcAft>
                <a:spcPts val="600"/>
              </a:spcAft>
              <a:buClr>
                <a:schemeClr val="accent2"/>
              </a:buClr>
              <a:buSzPct val="70000"/>
            </a:pPr>
            <a:endParaRPr lang="en-US" sz="1600" dirty="0">
              <a:solidFill>
                <a:schemeClr val="bg1"/>
              </a:solidFill>
            </a:endParaRPr>
          </a:p>
        </p:txBody>
      </p:sp>
      <p:pic>
        <p:nvPicPr>
          <p:cNvPr id="7" name="Picture 6" descr="Person holding a handful of tomatoes">
            <a:extLst>
              <a:ext uri="{FF2B5EF4-FFF2-40B4-BE49-F238E27FC236}">
                <a16:creationId xmlns:a16="http://schemas.microsoft.com/office/drawing/2014/main" id="{61917E7D-95AF-45A8-ABBB-3E3DD7E544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35095" y="1904451"/>
            <a:ext cx="4153338" cy="2768216"/>
          </a:xfrm>
          <a:prstGeom prst="rect">
            <a:avLst/>
          </a:prstGeom>
        </p:spPr>
      </p:pic>
    </p:spTree>
    <p:extLst>
      <p:ext uri="{BB962C8B-B14F-4D97-AF65-F5344CB8AC3E}">
        <p14:creationId xmlns:p14="http://schemas.microsoft.com/office/powerpoint/2010/main" val="2617122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622EE-8C2D-448F-8F0C-D5CF5071D9B1}"/>
              </a:ext>
            </a:extLst>
          </p:cNvPr>
          <p:cNvSpPr>
            <a:spLocks noGrp="1"/>
          </p:cNvSpPr>
          <p:nvPr>
            <p:ph type="title"/>
          </p:nvPr>
        </p:nvSpPr>
        <p:spPr/>
        <p:txBody>
          <a:bodyPr/>
          <a:lstStyle/>
          <a:p>
            <a:r>
              <a:rPr lang="en-US"/>
              <a:t>Consumption </a:t>
            </a:r>
            <a:r>
              <a:rPr lang="en-US" dirty="0"/>
              <a:t>Engine</a:t>
            </a:r>
            <a:r>
              <a:rPr lang="en-US"/>
              <a:t> </a:t>
            </a:r>
            <a:r>
              <a:rPr lang="en-US" dirty="0"/>
              <a:t>Feature Mockups</a:t>
            </a:r>
            <a:endParaRPr lang="en-US"/>
          </a:p>
        </p:txBody>
      </p:sp>
      <p:sp>
        <p:nvSpPr>
          <p:cNvPr id="3" name="Slide Number Placeholder 2">
            <a:extLst>
              <a:ext uri="{FF2B5EF4-FFF2-40B4-BE49-F238E27FC236}">
                <a16:creationId xmlns:a16="http://schemas.microsoft.com/office/drawing/2014/main" id="{6D9F8898-12B8-42DC-88B4-87D9ED5E36D2}"/>
              </a:ext>
            </a:extLst>
          </p:cNvPr>
          <p:cNvSpPr>
            <a:spLocks noGrp="1"/>
          </p:cNvSpPr>
          <p:nvPr>
            <p:ph type="sldNum" sz="quarter" idx="12"/>
          </p:nvPr>
        </p:nvSpPr>
        <p:spPr/>
        <p:txBody>
          <a:bodyPr/>
          <a:lstStyle/>
          <a:p>
            <a:r>
              <a:rPr lang="en-GB"/>
              <a:t>Page </a:t>
            </a:r>
            <a:fld id="{F1BC30E3-FFE5-4B91-AA19-87A149EBB9EE}" type="slidenum">
              <a:rPr smtClean="0"/>
              <a:pPr/>
              <a:t>8</a:t>
            </a:fld>
            <a:endParaRPr dirty="0"/>
          </a:p>
        </p:txBody>
      </p:sp>
      <p:pic>
        <p:nvPicPr>
          <p:cNvPr id="15" name="Picture 14">
            <a:extLst>
              <a:ext uri="{FF2B5EF4-FFF2-40B4-BE49-F238E27FC236}">
                <a16:creationId xmlns:a16="http://schemas.microsoft.com/office/drawing/2014/main" id="{1C57E820-E9C0-4BA8-8DBD-4440FDDA92AE}"/>
              </a:ext>
            </a:extLst>
          </p:cNvPr>
          <p:cNvPicPr>
            <a:picLocks noChangeAspect="1"/>
          </p:cNvPicPr>
          <p:nvPr/>
        </p:nvPicPr>
        <p:blipFill>
          <a:blip r:embed="rId2"/>
          <a:stretch>
            <a:fillRect/>
          </a:stretch>
        </p:blipFill>
        <p:spPr>
          <a:xfrm>
            <a:off x="5368500" y="2054861"/>
            <a:ext cx="1575228" cy="3552500"/>
          </a:xfrm>
          <a:prstGeom prst="rect">
            <a:avLst/>
          </a:prstGeom>
        </p:spPr>
      </p:pic>
      <p:sp>
        <p:nvSpPr>
          <p:cNvPr id="16" name="TextBox 15">
            <a:extLst>
              <a:ext uri="{FF2B5EF4-FFF2-40B4-BE49-F238E27FC236}">
                <a16:creationId xmlns:a16="http://schemas.microsoft.com/office/drawing/2014/main" id="{1C477508-6B28-48CA-B3F9-C9E9F3BC3335}"/>
              </a:ext>
            </a:extLst>
          </p:cNvPr>
          <p:cNvSpPr txBox="1"/>
          <p:nvPr/>
        </p:nvSpPr>
        <p:spPr>
          <a:xfrm>
            <a:off x="1056020" y="5705003"/>
            <a:ext cx="807782" cy="246221"/>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US" sz="1600">
                <a:solidFill>
                  <a:schemeClr val="bg1"/>
                </a:solidFill>
              </a:rPr>
              <a:t>Menu</a:t>
            </a:r>
            <a:endParaRPr lang="en-US" sz="1600" dirty="0">
              <a:solidFill>
                <a:schemeClr val="bg1"/>
              </a:solidFill>
            </a:endParaRPr>
          </a:p>
        </p:txBody>
      </p:sp>
      <p:sp>
        <p:nvSpPr>
          <p:cNvPr id="17" name="TextBox 16">
            <a:extLst>
              <a:ext uri="{FF2B5EF4-FFF2-40B4-BE49-F238E27FC236}">
                <a16:creationId xmlns:a16="http://schemas.microsoft.com/office/drawing/2014/main" id="{9CFCF096-71F8-4B68-BF68-A8DF92AEA2EB}"/>
              </a:ext>
            </a:extLst>
          </p:cNvPr>
          <p:cNvSpPr txBox="1"/>
          <p:nvPr/>
        </p:nvSpPr>
        <p:spPr>
          <a:xfrm>
            <a:off x="3101297" y="5753491"/>
            <a:ext cx="1417925" cy="455509"/>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US" sz="1600" dirty="0">
                <a:solidFill>
                  <a:schemeClr val="bg1"/>
                </a:solidFill>
              </a:rPr>
              <a:t>Consumption </a:t>
            </a:r>
            <a:r>
              <a:rPr lang="en-US" sz="1600">
                <a:solidFill>
                  <a:schemeClr val="bg1"/>
                </a:solidFill>
              </a:rPr>
              <a:t>Engine</a:t>
            </a:r>
            <a:endParaRPr lang="en-US" sz="1600" dirty="0">
              <a:solidFill>
                <a:schemeClr val="bg1"/>
              </a:solidFill>
            </a:endParaRPr>
          </a:p>
        </p:txBody>
      </p:sp>
      <p:sp>
        <p:nvSpPr>
          <p:cNvPr id="26" name="TextBox 25">
            <a:extLst>
              <a:ext uri="{FF2B5EF4-FFF2-40B4-BE49-F238E27FC236}">
                <a16:creationId xmlns:a16="http://schemas.microsoft.com/office/drawing/2014/main" id="{B3BAD53C-99C8-4819-A6E4-F65970ECCDB6}"/>
              </a:ext>
            </a:extLst>
          </p:cNvPr>
          <p:cNvSpPr txBox="1"/>
          <p:nvPr/>
        </p:nvSpPr>
        <p:spPr>
          <a:xfrm>
            <a:off x="5447152" y="5759489"/>
            <a:ext cx="1417924" cy="664797"/>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US" sz="1600" dirty="0">
                <a:solidFill>
                  <a:schemeClr val="bg1"/>
                </a:solidFill>
              </a:rPr>
              <a:t>Consumption Tracker Reporting</a:t>
            </a:r>
          </a:p>
        </p:txBody>
      </p:sp>
      <p:pic>
        <p:nvPicPr>
          <p:cNvPr id="28" name="Picture 27">
            <a:extLst>
              <a:ext uri="{FF2B5EF4-FFF2-40B4-BE49-F238E27FC236}">
                <a16:creationId xmlns:a16="http://schemas.microsoft.com/office/drawing/2014/main" id="{664BF017-A3D6-4739-A2EE-910C46C6775F}"/>
              </a:ext>
            </a:extLst>
          </p:cNvPr>
          <p:cNvPicPr>
            <a:picLocks noChangeAspect="1"/>
          </p:cNvPicPr>
          <p:nvPr/>
        </p:nvPicPr>
        <p:blipFill>
          <a:blip r:embed="rId3"/>
          <a:stretch>
            <a:fillRect/>
          </a:stretch>
        </p:blipFill>
        <p:spPr>
          <a:xfrm>
            <a:off x="3022646" y="2054861"/>
            <a:ext cx="1575228" cy="3552500"/>
          </a:xfrm>
          <a:prstGeom prst="rect">
            <a:avLst/>
          </a:prstGeom>
        </p:spPr>
      </p:pic>
      <p:pic>
        <p:nvPicPr>
          <p:cNvPr id="30" name="Picture 29">
            <a:extLst>
              <a:ext uri="{FF2B5EF4-FFF2-40B4-BE49-F238E27FC236}">
                <a16:creationId xmlns:a16="http://schemas.microsoft.com/office/drawing/2014/main" id="{0CA3AAE3-A88E-4FA7-846A-F34401C5A9DA}"/>
              </a:ext>
            </a:extLst>
          </p:cNvPr>
          <p:cNvPicPr>
            <a:picLocks noChangeAspect="1"/>
          </p:cNvPicPr>
          <p:nvPr/>
        </p:nvPicPr>
        <p:blipFill>
          <a:blip r:embed="rId4"/>
          <a:stretch>
            <a:fillRect/>
          </a:stretch>
        </p:blipFill>
        <p:spPr>
          <a:xfrm>
            <a:off x="676792" y="2048107"/>
            <a:ext cx="1575228" cy="3552500"/>
          </a:xfrm>
          <a:prstGeom prst="rect">
            <a:avLst/>
          </a:prstGeom>
        </p:spPr>
      </p:pic>
      <p:sp>
        <p:nvSpPr>
          <p:cNvPr id="10" name="Rectangle 9">
            <a:extLst>
              <a:ext uri="{FF2B5EF4-FFF2-40B4-BE49-F238E27FC236}">
                <a16:creationId xmlns:a16="http://schemas.microsoft.com/office/drawing/2014/main" id="{BF70670B-F9EF-42BE-A4B2-71B3B9E68B81}"/>
              </a:ext>
            </a:extLst>
          </p:cNvPr>
          <p:cNvSpPr/>
          <p:nvPr/>
        </p:nvSpPr>
        <p:spPr>
          <a:xfrm>
            <a:off x="506516" y="1167933"/>
            <a:ext cx="10978515" cy="98454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spcAft>
                <a:spcPts val="600"/>
              </a:spcAft>
            </a:pPr>
            <a:r>
              <a:rPr lang="en-US" sz="1400" b="1" dirty="0">
                <a:solidFill>
                  <a:srgbClr val="FFFF00"/>
                </a:solidFill>
              </a:rPr>
              <a:t>The future add-on functionality </a:t>
            </a:r>
            <a:r>
              <a:rPr lang="en-US" sz="1400" dirty="0">
                <a:solidFill>
                  <a:schemeClr val="bg1"/>
                </a:solidFill>
              </a:rPr>
              <a:t>of the application could consist of food waste management and include features for product tracking, notifications, and consumption reporting to encourage responsible consumption and reduce waste.</a:t>
            </a:r>
          </a:p>
        </p:txBody>
      </p:sp>
    </p:spTree>
    <p:extLst>
      <p:ext uri="{BB962C8B-B14F-4D97-AF65-F5344CB8AC3E}">
        <p14:creationId xmlns:p14="http://schemas.microsoft.com/office/powerpoint/2010/main" val="4030239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Engineers with digital tablet and projected plans">
            <a:extLst>
              <a:ext uri="{FF2B5EF4-FFF2-40B4-BE49-F238E27FC236}">
                <a16:creationId xmlns:a16="http://schemas.microsoft.com/office/drawing/2014/main" id="{81E1DC6A-F1EC-4376-B2E5-CDCC36EDAC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2747" y="2831284"/>
            <a:ext cx="4988639" cy="3329819"/>
          </a:xfrm>
          <a:prstGeom prst="rect">
            <a:avLst/>
          </a:prstGeom>
        </p:spPr>
      </p:pic>
      <p:sp>
        <p:nvSpPr>
          <p:cNvPr id="2" name="Title 1">
            <a:extLst>
              <a:ext uri="{FF2B5EF4-FFF2-40B4-BE49-F238E27FC236}">
                <a16:creationId xmlns:a16="http://schemas.microsoft.com/office/drawing/2014/main" id="{B25A285D-721D-42B8-8698-4D639F48A46F}"/>
              </a:ext>
            </a:extLst>
          </p:cNvPr>
          <p:cNvSpPr>
            <a:spLocks noGrp="1"/>
          </p:cNvSpPr>
          <p:nvPr>
            <p:ph type="title"/>
          </p:nvPr>
        </p:nvSpPr>
        <p:spPr/>
        <p:txBody>
          <a:bodyPr/>
          <a:lstStyle/>
          <a:p>
            <a:r>
              <a:rPr lang="en-US" dirty="0"/>
              <a:t>Next Steps</a:t>
            </a:r>
          </a:p>
        </p:txBody>
      </p:sp>
      <p:sp>
        <p:nvSpPr>
          <p:cNvPr id="3" name="Slide Number Placeholder 2">
            <a:extLst>
              <a:ext uri="{FF2B5EF4-FFF2-40B4-BE49-F238E27FC236}">
                <a16:creationId xmlns:a16="http://schemas.microsoft.com/office/drawing/2014/main" id="{4C5109C6-6541-4726-93F5-7747173886BE}"/>
              </a:ext>
            </a:extLst>
          </p:cNvPr>
          <p:cNvSpPr>
            <a:spLocks noGrp="1"/>
          </p:cNvSpPr>
          <p:nvPr>
            <p:ph type="sldNum" sz="quarter" idx="12"/>
          </p:nvPr>
        </p:nvSpPr>
        <p:spPr/>
        <p:txBody>
          <a:bodyPr/>
          <a:lstStyle/>
          <a:p>
            <a:r>
              <a:rPr lang="en-GB"/>
              <a:t>Page </a:t>
            </a:r>
            <a:fld id="{F1BC30E3-FFE5-4B91-AA19-87A149EBB9EE}" type="slidenum">
              <a:rPr smtClean="0"/>
              <a:pPr/>
              <a:t>9</a:t>
            </a:fld>
            <a:endParaRPr dirty="0"/>
          </a:p>
        </p:txBody>
      </p:sp>
      <p:sp>
        <p:nvSpPr>
          <p:cNvPr id="4" name="Rectangle 3">
            <a:extLst>
              <a:ext uri="{FF2B5EF4-FFF2-40B4-BE49-F238E27FC236}">
                <a16:creationId xmlns:a16="http://schemas.microsoft.com/office/drawing/2014/main" id="{4DD54DD9-913C-44B6-BCB6-8DC671CEEDBC}"/>
              </a:ext>
            </a:extLst>
          </p:cNvPr>
          <p:cNvSpPr/>
          <p:nvPr/>
        </p:nvSpPr>
        <p:spPr>
          <a:xfrm>
            <a:off x="609918" y="1189608"/>
            <a:ext cx="9670424" cy="497149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0" indent="-285750">
              <a:buFont typeface="Arial" panose="020B0604020202020204" pitchFamily="34" charset="0"/>
              <a:buChar char="•"/>
            </a:pPr>
            <a:r>
              <a:rPr lang="en-US">
                <a:solidFill>
                  <a:schemeClr val="bg1"/>
                </a:solidFill>
              </a:rPr>
              <a:t>Complete </a:t>
            </a:r>
            <a:r>
              <a:rPr lang="en-US" dirty="0">
                <a:solidFill>
                  <a:schemeClr val="bg1"/>
                </a:solidFill>
              </a:rPr>
              <a:t>application functional design and receive feedback</a:t>
            </a: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r>
              <a:rPr lang="en-US" dirty="0">
                <a:solidFill>
                  <a:schemeClr val="bg1"/>
                </a:solidFill>
              </a:rPr>
              <a:t>Build application BETA model and perform testing</a:t>
            </a: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r>
              <a:rPr lang="en-US" dirty="0">
                <a:solidFill>
                  <a:schemeClr val="bg1"/>
                </a:solidFill>
              </a:rPr>
              <a:t>Finalize application build</a:t>
            </a:r>
          </a:p>
        </p:txBody>
      </p:sp>
    </p:spTree>
    <p:extLst>
      <p:ext uri="{BB962C8B-B14F-4D97-AF65-F5344CB8AC3E}">
        <p14:creationId xmlns:p14="http://schemas.microsoft.com/office/powerpoint/2010/main" val="29623518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OP" val="111.6735"/>
  <p:tag name="LEFT" val="79.34693"/>
  <p:tag name="HEIGHT" val="374.6938"/>
  <p:tag name="WIDTH" val="246.813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TgijoG6ljZbWJyHoC_roo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dIPp0Syr3RQp4t5Z17oxsA"/>
</p:tagLst>
</file>

<file path=ppt/theme/theme1.xml><?xml version="1.0" encoding="utf-8"?>
<a:theme xmlns:a="http://schemas.openxmlformats.org/drawingml/2006/main" name="EY dark background">
  <a:themeElements>
    <a:clrScheme name="EY Color">
      <a:dk1>
        <a:srgbClr val="2E2E38"/>
      </a:dk1>
      <a:lt1>
        <a:sysClr val="window" lastClr="FFFFFF"/>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0000FF"/>
      </a:hlink>
      <a:folHlink>
        <a:srgbClr val="800080"/>
      </a:folHlink>
    </a:clrScheme>
    <a:fontScheme name="EY (Interstate)">
      <a:majorFont>
        <a:latin typeface="EYInterstate"/>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extLst>
    <a:ext uri="{05A4C25C-085E-4340-85A3-A5531E510DB2}">
      <thm15:themeFamily xmlns:thm15="http://schemas.microsoft.com/office/thememl/2012/main" name="EY PowerPoint Onscreen (Widescreen) NEW 2019 (v1.4).pptx" id="{EA5A8571-A382-4A26-809B-C3AD14A9FBC2}" vid="{4BDBD282-02D1-4355-86F9-F60B97D7A4A2}"/>
    </a:ext>
  </a:extLst>
</a:theme>
</file>

<file path=ppt/theme/theme2.xml><?xml version="1.0" encoding="utf-8"?>
<a:theme xmlns:a="http://schemas.openxmlformats.org/drawingml/2006/main" name="19_EY dark print">
  <a:themeElements>
    <a:clrScheme name="Custom 2">
      <a:dk1>
        <a:srgbClr val="FFFFFF"/>
      </a:dk1>
      <a:lt1>
        <a:srgbClr val="FFFFFF"/>
      </a:lt1>
      <a:dk2>
        <a:srgbClr val="333333"/>
      </a:dk2>
      <a:lt2>
        <a:srgbClr val="FFE600"/>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extLst>
    <a:ext uri="{05A4C25C-085E-4340-85A3-A5531E510DB2}">
      <thm15:themeFamily xmlns:thm15="http://schemas.microsoft.com/office/thememl/2012/main" name="EY widescreen presentation 2016.pptx" id="{B9D0E71C-826C-41A8-A183-B6A4EA670798}" vid="{4C31189B-8B11-4F4C-AA41-859D695178D0}"/>
    </a:ext>
  </a:extLst>
</a:theme>
</file>

<file path=ppt/theme/theme3.xml><?xml version="1.0" encoding="utf-8"?>
<a:theme xmlns:a="http://schemas.openxmlformats.org/drawingml/2006/main" name="EY dark projection">
  <a:themeElements>
    <a:clrScheme name="Custom 4">
      <a:dk1>
        <a:srgbClr val="FFFFFF"/>
      </a:dk1>
      <a:lt1>
        <a:srgbClr val="FFFFFF"/>
      </a:lt1>
      <a:dk2>
        <a:srgbClr val="333333"/>
      </a:dk2>
      <a:lt2>
        <a:srgbClr val="FFD200"/>
      </a:lt2>
      <a:accent1>
        <a:srgbClr val="808080"/>
      </a:accent1>
      <a:accent2>
        <a:srgbClr val="FFD2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7FD1D6"/>
        </a:solidFill>
        <a:ln w="6350">
          <a:noFill/>
        </a:ln>
      </a:spPr>
      <a:bodyPr rot="0" spcFirstLastPara="0" vertOverflow="overflow" horzOverflow="overflow" vert="horz" wrap="square" lIns="43102" tIns="43102" rIns="43102" bIns="43102" numCol="1" spcCol="0" rtlCol="0" fromWordArt="0" anchor="t" anchorCtr="0" forceAA="0" compatLnSpc="1">
        <a:prstTxWarp prst="textNoShape">
          <a:avLst/>
        </a:prstTxWarp>
        <a:noAutofit/>
      </a:bodyPr>
      <a:lstStyle>
        <a:defPPr marL="215498" indent="-215498" algn="ctr">
          <a:spcAft>
            <a:spcPts val="565"/>
          </a:spcAft>
          <a:buClr>
            <a:schemeClr val="accent2"/>
          </a:buClr>
          <a:buSzPct val="70000"/>
          <a:buFont typeface="Arial" pitchFamily="34" charset="0"/>
          <a:buChar char="►"/>
          <a:defRPr sz="1320" dirty="0">
            <a:solidFill>
              <a:schemeClr val="bg1"/>
            </a:solidFill>
            <a:latin typeface="EYInterstate" panose="02000503020000020004" pitchFamily="2"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4.xml><?xml version="1.0" encoding="utf-8"?>
<a:theme xmlns:a="http://schemas.openxmlformats.org/drawingml/2006/main" name="2_EY dark background">
  <a:themeElements>
    <a:clrScheme name="EY Color">
      <a:dk1>
        <a:srgbClr val="2E2E38"/>
      </a:dk1>
      <a:lt1>
        <a:sysClr val="window" lastClr="FFFFFF"/>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0000FF"/>
      </a:hlink>
      <a:folHlink>
        <a:srgbClr val="800080"/>
      </a:folHlink>
    </a:clrScheme>
    <a:fontScheme name="Custom 1">
      <a:majorFont>
        <a:latin typeface="EYInterstate Light"/>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theme>
</file>

<file path=ppt/theme/theme5.xml><?xml version="1.0" encoding="utf-8"?>
<a:theme xmlns:a="http://schemas.openxmlformats.org/drawingml/2006/main" name="EY regular presentation 2015 v1">
  <a:themeElements>
    <a:clrScheme name="EY light print">
      <a:dk1>
        <a:srgbClr val="000000"/>
      </a:dk1>
      <a:lt1>
        <a:srgbClr val="646464"/>
      </a:lt1>
      <a:dk2>
        <a:srgbClr val="FFFFFF"/>
      </a:dk2>
      <a:lt2>
        <a:srgbClr val="646464"/>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3DD9A802A0516459D49E7C1DDE9E5ED" ma:contentTypeVersion="2" ma:contentTypeDescription="Create a new document." ma:contentTypeScope="" ma:versionID="68511579fba63eba417485a7c228bcfd">
  <xsd:schema xmlns:xsd="http://www.w3.org/2001/XMLSchema" xmlns:xs="http://www.w3.org/2001/XMLSchema" xmlns:p="http://schemas.microsoft.com/office/2006/metadata/properties" xmlns:ns2="67743b99-206e-4ca7-a0ae-aa6e10afa327" targetNamespace="http://schemas.microsoft.com/office/2006/metadata/properties" ma:root="true" ma:fieldsID="6a63db952cd386a10085c56fedb2bd31" ns2:_="">
    <xsd:import namespace="67743b99-206e-4ca7-a0ae-aa6e10afa32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743b99-206e-4ca7-a0ae-aa6e10afa3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85EF553-4071-4B3A-94D4-4E6CD74CBD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7743b99-206e-4ca7-a0ae-aa6e10afa3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8C44A32-1ED9-4538-AF1E-C9BC10B0E870}">
  <ds:schemaRefs>
    <ds:schemaRef ds:uri="http://schemas.microsoft.com/sharepoint/v3/contenttype/forms"/>
  </ds:schemaRefs>
</ds:datastoreItem>
</file>

<file path=customXml/itemProps3.xml><?xml version="1.0" encoding="utf-8"?>
<ds:datastoreItem xmlns:ds="http://schemas.openxmlformats.org/officeDocument/2006/customXml" ds:itemID="{B3FA3E91-C902-4933-80AF-C78B20976B4E}">
  <ds:schemaRefs>
    <ds:schemaRef ds:uri="http://purl.org/dc/elements/1.1/"/>
    <ds:schemaRef ds:uri="http://schemas.openxmlformats.org/package/2006/metadata/core-properties"/>
    <ds:schemaRef ds:uri="http://schemas.microsoft.com/office/2006/documentManagement/types"/>
    <ds:schemaRef ds:uri="67743b99-206e-4ca7-a0ae-aa6e10afa327"/>
    <ds:schemaRef ds:uri="http://purl.org/dc/dcmitype/"/>
    <ds:schemaRef ds:uri="http://purl.org/dc/terms/"/>
    <ds:schemaRef ds:uri="http://schemas.microsoft.com/office/infopath/2007/PartnerControl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EY PowerPoint Onscreen (Widescreen) NEW 2019</Template>
  <TotalTime>0</TotalTime>
  <Words>1057</Words>
  <Application>Microsoft Office PowerPoint</Application>
  <PresentationFormat>Custom</PresentationFormat>
  <Paragraphs>119</Paragraphs>
  <Slides>9</Slides>
  <Notes>0</Notes>
  <HiddenSlides>0</HiddenSlides>
  <MMClips>0</MMClips>
  <ScaleCrop>false</ScaleCrop>
  <HeadingPairs>
    <vt:vector size="8" baseType="variant">
      <vt:variant>
        <vt:lpstr>Fonts Used</vt:lpstr>
      </vt:variant>
      <vt:variant>
        <vt:i4>6</vt:i4>
      </vt:variant>
      <vt:variant>
        <vt:lpstr>Theme</vt:lpstr>
      </vt:variant>
      <vt:variant>
        <vt:i4>5</vt:i4>
      </vt:variant>
      <vt:variant>
        <vt:lpstr>Embedded OLE Servers</vt:lpstr>
      </vt:variant>
      <vt:variant>
        <vt:i4>1</vt:i4>
      </vt:variant>
      <vt:variant>
        <vt:lpstr>Slide Titles</vt:lpstr>
      </vt:variant>
      <vt:variant>
        <vt:i4>9</vt:i4>
      </vt:variant>
    </vt:vector>
  </HeadingPairs>
  <TitlesOfParts>
    <vt:vector size="21" baseType="lpstr">
      <vt:lpstr>Arial</vt:lpstr>
      <vt:lpstr>EY Interstate Light</vt:lpstr>
      <vt:lpstr>EYInterstate</vt:lpstr>
      <vt:lpstr>EYInterstate Bold</vt:lpstr>
      <vt:lpstr>EYInterstate Light</vt:lpstr>
      <vt:lpstr>Georgia</vt:lpstr>
      <vt:lpstr>EY dark background</vt:lpstr>
      <vt:lpstr>19_EY dark print</vt:lpstr>
      <vt:lpstr>EY dark projection</vt:lpstr>
      <vt:lpstr>2_EY dark background</vt:lpstr>
      <vt:lpstr>EY regular presentation 2015 v1</vt:lpstr>
      <vt:lpstr>think-cell Slide</vt:lpstr>
      <vt:lpstr>EY – IBM Sustainability Challenge</vt:lpstr>
      <vt:lpstr>EY Team Introductions and Abstract for Recyclability!</vt:lpstr>
      <vt:lpstr>Problem Statement and Why its Important</vt:lpstr>
      <vt:lpstr>How can we help encourage recycling?</vt:lpstr>
      <vt:lpstr>Approach for Application Competition Scoring</vt:lpstr>
      <vt:lpstr>Core Application Competition &amp; Location Functionality Mockups</vt:lpstr>
      <vt:lpstr>Potential Future Add-ons to Application</vt:lpstr>
      <vt:lpstr>Consumption Engine Feature Mockups</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2021-01-25T02:33:01Z</dcterms:created>
  <dcterms:modified xsi:type="dcterms:W3CDTF">2021-11-19T20:04:34Z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0x010100B3DD9A802A0516459D49E7C1DDE9E5ED</vt:lpwstr>
  </property>
</Properties>
</file>